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46"/>
  </p:notesMasterIdLst>
  <p:sldIdLst>
    <p:sldId id="256" r:id="rId38"/>
    <p:sldId id="257" r:id="rId39"/>
    <p:sldId id="258" r:id="rId40"/>
    <p:sldId id="259" r:id="rId41"/>
    <p:sldId id="260" r:id="rId42"/>
    <p:sldId id="261" r:id="rId43"/>
    <p:sldId id="262" r:id="rId44"/>
    <p:sldId id="263" r:id="rId45"/>
  </p:sldIdLst>
  <p:sldSz cx="18288000" cy="10287000"/>
  <p:notesSz cx="6858000" cy="9144000"/>
  <p:embeddedFontLst>
    <p:embeddedFont>
      <p:font typeface="Oswald" charset="1" panose="00000500000000000000"/>
      <p:regular r:id="rId6"/>
    </p:embeddedFont>
    <p:embeddedFont>
      <p:font typeface="Oswald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DM Sans" charset="1" panose="00000000000000000000"/>
      <p:regular r:id="rId12"/>
    </p:embeddedFont>
    <p:embeddedFont>
      <p:font typeface="DM Sans Bold" charset="1" panose="00000000000000000000"/>
      <p:regular r:id="rId13"/>
    </p:embeddedFont>
    <p:embeddedFont>
      <p:font typeface="DM Sans Italics" charset="1" panose="00000000000000000000"/>
      <p:regular r:id="rId14"/>
    </p:embeddedFont>
    <p:embeddedFont>
      <p:font typeface="DM Sans Bold Italics" charset="1" panose="00000000000000000000"/>
      <p:regular r:id="rId15"/>
    </p:embeddedFont>
    <p:embeddedFont>
      <p:font typeface="Arial" charset="1" panose="020B0502020202020204"/>
      <p:regular r:id="rId16"/>
    </p:embeddedFont>
    <p:embeddedFont>
      <p:font typeface="Arial Bold" charset="1" panose="020B0802020202020204"/>
      <p:regular r:id="rId17"/>
    </p:embeddedFont>
    <p:embeddedFont>
      <p:font typeface="Arial Italics" charset="1" panose="020B0502020202090204"/>
      <p:regular r:id="rId18"/>
    </p:embeddedFont>
    <p:embeddedFont>
      <p:font typeface="Arial Bold Italics" charset="1" panose="020B0802020202090204"/>
      <p:regular r:id="rId19"/>
    </p:embeddedFont>
    <p:embeddedFont>
      <p:font typeface="Montserrat" charset="1" panose="00000500000000000000"/>
      <p:regular r:id="rId20"/>
    </p:embeddedFont>
    <p:embeddedFont>
      <p:font typeface="Montserrat Bold" charset="1" panose="00000800000000000000"/>
      <p:regular r:id="rId21"/>
    </p:embeddedFont>
    <p:embeddedFont>
      <p:font typeface="Montserrat Italics" charset="1" panose="00000500000000000000"/>
      <p:regular r:id="rId22"/>
    </p:embeddedFont>
    <p:embeddedFont>
      <p:font typeface="Montserrat Bold Italics" charset="1" panose="00000800000000000000"/>
      <p:regular r:id="rId23"/>
    </p:embeddedFont>
    <p:embeddedFont>
      <p:font typeface="Montserrat Thin" charset="1" panose="00000300000000000000"/>
      <p:regular r:id="rId24"/>
    </p:embeddedFont>
    <p:embeddedFont>
      <p:font typeface="Montserrat Thin Italics" charset="1" panose="00000300000000000000"/>
      <p:regular r:id="rId25"/>
    </p:embeddedFont>
    <p:embeddedFont>
      <p:font typeface="Montserrat Extra-Light" charset="1" panose="00000300000000000000"/>
      <p:regular r:id="rId26"/>
    </p:embeddedFont>
    <p:embeddedFont>
      <p:font typeface="Montserrat Extra-Light Italics" charset="1" panose="00000300000000000000"/>
      <p:regular r:id="rId27"/>
    </p:embeddedFont>
    <p:embeddedFont>
      <p:font typeface="Montserrat Light" charset="1" panose="00000400000000000000"/>
      <p:regular r:id="rId28"/>
    </p:embeddedFont>
    <p:embeddedFont>
      <p:font typeface="Montserrat Light Italics" charset="1" panose="00000400000000000000"/>
      <p:regular r:id="rId29"/>
    </p:embeddedFont>
    <p:embeddedFont>
      <p:font typeface="Montserrat Medium" charset="1" panose="00000600000000000000"/>
      <p:regular r:id="rId30"/>
    </p:embeddedFont>
    <p:embeddedFont>
      <p:font typeface="Montserrat Medium Italics" charset="1" panose="00000600000000000000"/>
      <p:regular r:id="rId31"/>
    </p:embeddedFont>
    <p:embeddedFont>
      <p:font typeface="Montserrat Semi-Bold" charset="1" panose="00000700000000000000"/>
      <p:regular r:id="rId32"/>
    </p:embeddedFont>
    <p:embeddedFont>
      <p:font typeface="Montserrat Semi-Bold Italics" charset="1" panose="00000700000000000000"/>
      <p:regular r:id="rId33"/>
    </p:embeddedFont>
    <p:embeddedFont>
      <p:font typeface="Montserrat Ultra-Bold" charset="1" panose="00000900000000000000"/>
      <p:regular r:id="rId34"/>
    </p:embeddedFont>
    <p:embeddedFont>
      <p:font typeface="Montserrat Ultra-Bold Italics" charset="1" panose="00000900000000000000"/>
      <p:regular r:id="rId35"/>
    </p:embeddedFont>
    <p:embeddedFont>
      <p:font typeface="Montserrat Heavy" charset="1" panose="00000A00000000000000"/>
      <p:regular r:id="rId36"/>
    </p:embeddedFont>
    <p:embeddedFont>
      <p:font typeface="Montserrat Heavy Italics" charset="1" panose="00000A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notesMasters/notesMaster1.xml" Type="http://schemas.openxmlformats.org/officeDocument/2006/relationships/notesMaster"/><Relationship Id="rId47" Target="theme/theme2.xml" Type="http://schemas.openxmlformats.org/officeDocument/2006/relationships/theme"/><Relationship Id="rId48" Target="notesSlides/notesSlide1.xml" Type="http://schemas.openxmlformats.org/officeDocument/2006/relationships/notesSlide"/><Relationship Id="rId49" Target="notesSlides/notesSlide2.xml" Type="http://schemas.openxmlformats.org/officeDocument/2006/relationships/notesSlide"/><Relationship Id="rId5" Target="tableStyles.xml" Type="http://schemas.openxmlformats.org/officeDocument/2006/relationships/tableStyles"/><Relationship Id="rId50" Target="notesSlides/notesSlide3.xml" Type="http://schemas.openxmlformats.org/officeDocument/2006/relationships/notesSlide"/><Relationship Id="rId51" Target="notesSlides/notesSlide4.xml" Type="http://schemas.openxmlformats.org/officeDocument/2006/relationships/notesSlide"/><Relationship Id="rId52" Target="notesSlides/notesSlide5.xml" Type="http://schemas.openxmlformats.org/officeDocument/2006/relationships/notesSlide"/><Relationship Id="rId53" Target="notesSlides/notesSlide6.xml" Type="http://schemas.openxmlformats.org/officeDocument/2006/relationships/notesSlide"/><Relationship Id="rId54" Target="notesSlides/notesSlide7.xml" Type="http://schemas.openxmlformats.org/officeDocument/2006/relationships/notesSlide"/><Relationship Id="rId55" Target="notesSlides/notesSlide8.xml" Type="http://schemas.openxmlformats.org/officeDocument/2006/relationships/note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svg>
</file>

<file path=ppt/media/image33.jpeg>
</file>

<file path=ppt/media/image34.jpeg>
</file>

<file path=ppt/media/image35.png>
</file>

<file path=ppt/media/image4.svg>
</file>

<file path=ppt/media/image5.png>
</file>

<file path=ppt/media/image6.png>
</file>

<file path=ppt/media/image7.sv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pn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2.png" Type="http://schemas.openxmlformats.org/officeDocument/2006/relationships/image"/><Relationship Id="rId12" Target="../media/image16.png" Type="http://schemas.openxmlformats.org/officeDocument/2006/relationships/image"/><Relationship Id="rId2" Target="../notesSlides/notesSlide3.xml" Type="http://schemas.openxmlformats.org/officeDocument/2006/relationships/notesSlide"/><Relationship Id="rId3" Target="../media/image1.pn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 Id="rId9" Target="../media/image1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 Id="rId7"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5.png" Type="http://schemas.openxmlformats.org/officeDocument/2006/relationships/image"/><Relationship Id="rId2" Target="../notesSlides/notesSlide5.xml" Type="http://schemas.openxmlformats.org/officeDocument/2006/relationships/notesSlide"/><Relationship Id="rId3" Target="../media/image1.png" Type="http://schemas.openxmlformats.org/officeDocument/2006/relationships/image"/><Relationship Id="rId4" Target="../media/image20.png" Type="http://schemas.openxmlformats.org/officeDocument/2006/relationships/image"/><Relationship Id="rId5" Target="../media/image21.jpeg" Type="http://schemas.openxmlformats.org/officeDocument/2006/relationships/image"/><Relationship Id="rId6" Target="../media/image11.png" Type="http://schemas.openxmlformats.org/officeDocument/2006/relationships/image"/><Relationship Id="rId7" Target="../media/image22.png" Type="http://schemas.openxmlformats.org/officeDocument/2006/relationships/image"/><Relationship Id="rId8" Target="../media/image23.png" Type="http://schemas.openxmlformats.org/officeDocument/2006/relationships/image"/><Relationship Id="rId9" Target="../media/image2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2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 Id="rId6" Target="../media/image29.png" Type="http://schemas.openxmlformats.org/officeDocument/2006/relationships/image"/><Relationship Id="rId7" Target="../media/image30.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2" Target="../notesSlides/notesSlide8.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1.png" Type="http://schemas.openxmlformats.org/officeDocument/2006/relationships/image"/><Relationship Id="rId6" Target="../media/image32.svg" Type="http://schemas.openxmlformats.org/officeDocument/2006/relationships/image"/><Relationship Id="rId7" Target="../media/image33.jpeg" Type="http://schemas.openxmlformats.org/officeDocument/2006/relationships/image"/><Relationship Id="rId8" Target="../media/image34.jpeg" Type="http://schemas.openxmlformats.org/officeDocument/2006/relationships/image"/><Relationship Id="rId9" Target="../media/image3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24384000" y="13716000"/>
                  </a:moveTo>
                  <a:lnTo>
                    <a:pt x="0" y="13716000"/>
                  </a:lnTo>
                  <a:lnTo>
                    <a:pt x="0" y="0"/>
                  </a:lnTo>
                  <a:lnTo>
                    <a:pt x="24384000" y="0"/>
                  </a:lnTo>
                  <a:lnTo>
                    <a:pt x="24384000" y="13716000"/>
                  </a:lnTo>
                  <a:close/>
                </a:path>
              </a:pathLst>
            </a:custGeom>
            <a:blipFill>
              <a:blip r:embed="rId3"/>
              <a:stretch>
                <a:fillRect l="0" t="-38888" r="0" b="-38888"/>
              </a:stretch>
            </a:blipFill>
          </p:spPr>
        </p:sp>
      </p:grpSp>
      <p:grpSp>
        <p:nvGrpSpPr>
          <p:cNvPr name="Group 4" id="4"/>
          <p:cNvGrpSpPr/>
          <p:nvPr/>
        </p:nvGrpSpPr>
        <p:grpSpPr>
          <a:xfrm rot="7659121">
            <a:off x="15091031" y="5585714"/>
            <a:ext cx="7629294" cy="7828566"/>
            <a:chOff x="0" y="0"/>
            <a:chExt cx="10172392" cy="10438088"/>
          </a:xfrm>
        </p:grpSpPr>
        <p:sp>
          <p:nvSpPr>
            <p:cNvPr name="Freeform 5" id="5"/>
            <p:cNvSpPr/>
            <p:nvPr/>
          </p:nvSpPr>
          <p:spPr>
            <a:xfrm flipH="false" flipV="false" rot="0">
              <a:off x="0" y="0"/>
              <a:ext cx="10172446" cy="10438130"/>
            </a:xfrm>
            <a:custGeom>
              <a:avLst/>
              <a:gdLst/>
              <a:ahLst/>
              <a:cxnLst/>
              <a:rect r="r" b="b" t="t" l="l"/>
              <a:pathLst>
                <a:path h="10438130" w="10172446">
                  <a:moveTo>
                    <a:pt x="0" y="0"/>
                  </a:moveTo>
                  <a:lnTo>
                    <a:pt x="10172446" y="0"/>
                  </a:lnTo>
                  <a:lnTo>
                    <a:pt x="10172446" y="10438130"/>
                  </a:lnTo>
                  <a:lnTo>
                    <a:pt x="0" y="10438130"/>
                  </a:lnTo>
                  <a:lnTo>
                    <a:pt x="0" y="0"/>
                  </a:lnTo>
                  <a:close/>
                </a:path>
              </a:pathLst>
            </a:custGeom>
            <a:blipFill>
              <a:blip r:embed="rId4"/>
              <a:stretch>
                <a:fillRect l="0" t="-6" r="0" b="-6"/>
              </a:stretch>
            </a:blipFill>
          </p:spPr>
        </p:sp>
      </p:grpSp>
      <p:grpSp>
        <p:nvGrpSpPr>
          <p:cNvPr name="Group 6" id="6"/>
          <p:cNvGrpSpPr/>
          <p:nvPr/>
        </p:nvGrpSpPr>
        <p:grpSpPr>
          <a:xfrm rot="0">
            <a:off x="-3258071" y="-4629150"/>
            <a:ext cx="9022634" cy="9258300"/>
            <a:chOff x="0" y="0"/>
            <a:chExt cx="12030179" cy="12344400"/>
          </a:xfrm>
        </p:grpSpPr>
        <p:sp>
          <p:nvSpPr>
            <p:cNvPr name="Freeform 7" id="7"/>
            <p:cNvSpPr/>
            <p:nvPr/>
          </p:nvSpPr>
          <p:spPr>
            <a:xfrm flipH="false" flipV="false" rot="0">
              <a:off x="0" y="0"/>
              <a:ext cx="12030202" cy="12344400"/>
            </a:xfrm>
            <a:custGeom>
              <a:avLst/>
              <a:gdLst/>
              <a:ahLst/>
              <a:cxnLst/>
              <a:rect r="r" b="b" t="t" l="l"/>
              <a:pathLst>
                <a:path h="12344400" w="12030202">
                  <a:moveTo>
                    <a:pt x="0" y="0"/>
                  </a:moveTo>
                  <a:lnTo>
                    <a:pt x="12030202" y="0"/>
                  </a:lnTo>
                  <a:lnTo>
                    <a:pt x="12030202" y="12344400"/>
                  </a:lnTo>
                  <a:lnTo>
                    <a:pt x="0" y="12344400"/>
                  </a:lnTo>
                  <a:lnTo>
                    <a:pt x="0" y="0"/>
                  </a:lnTo>
                  <a:close/>
                </a:path>
              </a:pathLst>
            </a:custGeom>
            <a:blipFill>
              <a:blip r:embed="rId4"/>
              <a:stretch>
                <a:fillRect l="0" t="-6" r="0" b="-6"/>
              </a:stretch>
            </a:blipFill>
          </p:spPr>
        </p:sp>
      </p:grpSp>
      <p:sp>
        <p:nvSpPr>
          <p:cNvPr name="Freeform 8" id="8"/>
          <p:cNvSpPr/>
          <p:nvPr/>
        </p:nvSpPr>
        <p:spPr>
          <a:xfrm flipH="false" flipV="false" rot="0">
            <a:off x="4137702" y="3103606"/>
            <a:ext cx="10012598" cy="4406154"/>
          </a:xfrm>
          <a:custGeom>
            <a:avLst/>
            <a:gdLst/>
            <a:ahLst/>
            <a:cxnLst/>
            <a:rect r="r" b="b" t="t" l="l"/>
            <a:pathLst>
              <a:path h="4406154" w="10012598">
                <a:moveTo>
                  <a:pt x="0" y="0"/>
                </a:moveTo>
                <a:lnTo>
                  <a:pt x="10012597" y="0"/>
                </a:lnTo>
                <a:lnTo>
                  <a:pt x="10012597" y="4406154"/>
                </a:lnTo>
                <a:lnTo>
                  <a:pt x="0" y="440615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0">
            <a:off x="15393660" y="283425"/>
            <a:ext cx="1862152" cy="1490549"/>
            <a:chOff x="0" y="0"/>
            <a:chExt cx="2482869" cy="1987399"/>
          </a:xfrm>
        </p:grpSpPr>
        <p:sp>
          <p:nvSpPr>
            <p:cNvPr name="Freeform 10" id="10"/>
            <p:cNvSpPr/>
            <p:nvPr/>
          </p:nvSpPr>
          <p:spPr>
            <a:xfrm flipH="false" flipV="false" rot="0">
              <a:off x="0" y="0"/>
              <a:ext cx="2482850" cy="1987423"/>
            </a:xfrm>
            <a:custGeom>
              <a:avLst/>
              <a:gdLst/>
              <a:ahLst/>
              <a:cxnLst/>
              <a:rect r="r" b="b" t="t" l="l"/>
              <a:pathLst>
                <a:path h="1987423" w="2482850">
                  <a:moveTo>
                    <a:pt x="0" y="0"/>
                  </a:moveTo>
                  <a:lnTo>
                    <a:pt x="2482850" y="0"/>
                  </a:lnTo>
                  <a:lnTo>
                    <a:pt x="2482850" y="1987423"/>
                  </a:lnTo>
                  <a:lnTo>
                    <a:pt x="0" y="1987423"/>
                  </a:lnTo>
                  <a:lnTo>
                    <a:pt x="0" y="0"/>
                  </a:lnTo>
                  <a:close/>
                </a:path>
              </a:pathLst>
            </a:custGeom>
            <a:blipFill>
              <a:blip r:embed="rId7"/>
              <a:stretch>
                <a:fillRect l="-3362" t="0" r="-3363" b="1"/>
              </a:stretch>
            </a:blipFill>
          </p:spPr>
        </p:sp>
      </p:grpSp>
      <p:sp>
        <p:nvSpPr>
          <p:cNvPr name="TextBox 11" id="11"/>
          <p:cNvSpPr txBox="true"/>
          <p:nvPr/>
        </p:nvSpPr>
        <p:spPr>
          <a:xfrm rot="0">
            <a:off x="4236347" y="3634411"/>
            <a:ext cx="9815307" cy="3480994"/>
          </a:xfrm>
          <a:prstGeom prst="rect">
            <a:avLst/>
          </a:prstGeom>
        </p:spPr>
        <p:txBody>
          <a:bodyPr anchor="t" rtlCol="false" tIns="0" lIns="0" bIns="0" rIns="0">
            <a:spAutoFit/>
          </a:bodyPr>
          <a:lstStyle/>
          <a:p>
            <a:pPr algn="ctr">
              <a:lnSpc>
                <a:spcPts val="27220"/>
              </a:lnSpc>
            </a:pPr>
            <a:r>
              <a:rPr lang="en-US" sz="16437">
                <a:solidFill>
                  <a:srgbClr val="231F20"/>
                </a:solidFill>
                <a:latin typeface="Oswald Bold"/>
              </a:rPr>
              <a:t>PROJECT</a:t>
            </a:r>
          </a:p>
        </p:txBody>
      </p:sp>
      <p:sp>
        <p:nvSpPr>
          <p:cNvPr name="TextBox 12" id="12"/>
          <p:cNvSpPr txBox="true"/>
          <p:nvPr/>
        </p:nvSpPr>
        <p:spPr>
          <a:xfrm rot="0">
            <a:off x="4236347" y="3142834"/>
            <a:ext cx="9815307" cy="1482177"/>
          </a:xfrm>
          <a:prstGeom prst="rect">
            <a:avLst/>
          </a:prstGeom>
        </p:spPr>
        <p:txBody>
          <a:bodyPr anchor="t" rtlCol="false" tIns="0" lIns="0" bIns="0" rIns="0">
            <a:spAutoFit/>
          </a:bodyPr>
          <a:lstStyle/>
          <a:p>
            <a:pPr algn="ctr">
              <a:lnSpc>
                <a:spcPts val="11697"/>
              </a:lnSpc>
            </a:pPr>
            <a:r>
              <a:rPr lang="en-US" sz="7062">
                <a:solidFill>
                  <a:srgbClr val="231F20"/>
                </a:solidFill>
                <a:latin typeface="Oswald Bold"/>
              </a:rPr>
              <a:t>HACK-O-VERSE</a:t>
            </a:r>
          </a:p>
        </p:txBody>
      </p:sp>
      <p:sp>
        <p:nvSpPr>
          <p:cNvPr name="TextBox 13" id="13"/>
          <p:cNvSpPr txBox="true"/>
          <p:nvPr/>
        </p:nvSpPr>
        <p:spPr>
          <a:xfrm rot="0">
            <a:off x="15142251" y="1841813"/>
            <a:ext cx="2364971" cy="1016083"/>
          </a:xfrm>
          <a:prstGeom prst="rect">
            <a:avLst/>
          </a:prstGeom>
        </p:spPr>
        <p:txBody>
          <a:bodyPr anchor="t" rtlCol="false" tIns="0" lIns="0" bIns="0" rIns="0">
            <a:spAutoFit/>
          </a:bodyPr>
          <a:lstStyle/>
          <a:p>
            <a:pPr algn="ctr">
              <a:lnSpc>
                <a:spcPts val="4363"/>
              </a:lnSpc>
            </a:pPr>
            <a:r>
              <a:rPr lang="en-US" sz="2635">
                <a:solidFill>
                  <a:srgbClr val="231F20"/>
                </a:solidFill>
                <a:latin typeface="Montserrat Bold"/>
              </a:rPr>
              <a:t>FITNESS COACHING</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7659121">
            <a:off x="-4012602" y="5585714"/>
            <a:ext cx="7629294" cy="7828566"/>
            <a:chOff x="0" y="0"/>
            <a:chExt cx="10172392" cy="10438088"/>
          </a:xfrm>
        </p:grpSpPr>
        <p:sp>
          <p:nvSpPr>
            <p:cNvPr name="Freeform 3" id="3"/>
            <p:cNvSpPr/>
            <p:nvPr/>
          </p:nvSpPr>
          <p:spPr>
            <a:xfrm flipH="false" flipV="false" rot="0">
              <a:off x="0" y="0"/>
              <a:ext cx="10172446" cy="10438130"/>
            </a:xfrm>
            <a:custGeom>
              <a:avLst/>
              <a:gdLst/>
              <a:ahLst/>
              <a:cxnLst/>
              <a:rect r="r" b="b" t="t" l="l"/>
              <a:pathLst>
                <a:path h="10438130" w="10172446">
                  <a:moveTo>
                    <a:pt x="0" y="0"/>
                  </a:moveTo>
                  <a:lnTo>
                    <a:pt x="10172446" y="0"/>
                  </a:lnTo>
                  <a:lnTo>
                    <a:pt x="10172446" y="10438130"/>
                  </a:lnTo>
                  <a:lnTo>
                    <a:pt x="0" y="10438130"/>
                  </a:lnTo>
                  <a:lnTo>
                    <a:pt x="0" y="0"/>
                  </a:lnTo>
                  <a:close/>
                </a:path>
              </a:pathLst>
            </a:custGeom>
            <a:blipFill>
              <a:blip r:embed="rId3"/>
              <a:stretch>
                <a:fillRect l="0" t="-6" r="0" b="-6"/>
              </a:stretch>
            </a:blipFill>
          </p:spPr>
        </p:sp>
      </p:grpSp>
      <p:sp>
        <p:nvSpPr>
          <p:cNvPr name="Freeform 4" id="4"/>
          <p:cNvSpPr/>
          <p:nvPr/>
        </p:nvSpPr>
        <p:spPr>
          <a:xfrm flipH="false" flipV="false" rot="0">
            <a:off x="5019320" y="2829367"/>
            <a:ext cx="1400485" cy="6565508"/>
          </a:xfrm>
          <a:custGeom>
            <a:avLst/>
            <a:gdLst/>
            <a:ahLst/>
            <a:cxnLst/>
            <a:rect r="r" b="b" t="t" l="l"/>
            <a:pathLst>
              <a:path h="6565508" w="1400485">
                <a:moveTo>
                  <a:pt x="0" y="0"/>
                </a:moveTo>
                <a:lnTo>
                  <a:pt x="1400485" y="0"/>
                </a:lnTo>
                <a:lnTo>
                  <a:pt x="1400485" y="6565508"/>
                </a:lnTo>
                <a:lnTo>
                  <a:pt x="0" y="65655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2016048">
            <a:off x="12243487" y="-1005305"/>
            <a:ext cx="10749463" cy="2687366"/>
            <a:chOff x="0" y="0"/>
            <a:chExt cx="14332617" cy="3583155"/>
          </a:xfrm>
        </p:grpSpPr>
        <p:sp>
          <p:nvSpPr>
            <p:cNvPr name="Freeform 6" id="6"/>
            <p:cNvSpPr/>
            <p:nvPr/>
          </p:nvSpPr>
          <p:spPr>
            <a:xfrm flipH="false" flipV="false" rot="0">
              <a:off x="0" y="0"/>
              <a:ext cx="14332586" cy="3583178"/>
            </a:xfrm>
            <a:custGeom>
              <a:avLst/>
              <a:gdLst/>
              <a:ahLst/>
              <a:cxnLst/>
              <a:rect r="r" b="b" t="t" l="l"/>
              <a:pathLst>
                <a:path h="3583178" w="14332586">
                  <a:moveTo>
                    <a:pt x="0" y="0"/>
                  </a:moveTo>
                  <a:lnTo>
                    <a:pt x="14332586" y="0"/>
                  </a:lnTo>
                  <a:lnTo>
                    <a:pt x="14332586" y="3583178"/>
                  </a:lnTo>
                  <a:lnTo>
                    <a:pt x="0" y="3583178"/>
                  </a:lnTo>
                  <a:lnTo>
                    <a:pt x="0" y="0"/>
                  </a:lnTo>
                  <a:close/>
                </a:path>
              </a:pathLst>
            </a:custGeom>
            <a:blipFill>
              <a:blip r:embed="rId6"/>
              <a:stretch>
                <a:fillRect l="0" t="0" r="0" b="0"/>
              </a:stretch>
            </a:blipFill>
          </p:spPr>
        </p:sp>
      </p:grpSp>
      <p:sp>
        <p:nvSpPr>
          <p:cNvPr name="TextBox 7" id="7"/>
          <p:cNvSpPr txBox="true"/>
          <p:nvPr/>
        </p:nvSpPr>
        <p:spPr>
          <a:xfrm rot="0">
            <a:off x="4689716" y="44899"/>
            <a:ext cx="7416941" cy="2124492"/>
          </a:xfrm>
          <a:prstGeom prst="rect">
            <a:avLst/>
          </a:prstGeom>
        </p:spPr>
        <p:txBody>
          <a:bodyPr anchor="t" rtlCol="false" tIns="0" lIns="0" bIns="0" rIns="0">
            <a:spAutoFit/>
          </a:bodyPr>
          <a:lstStyle/>
          <a:p>
            <a:pPr algn="ctr">
              <a:lnSpc>
                <a:spcPts val="16528"/>
              </a:lnSpc>
            </a:pPr>
            <a:r>
              <a:rPr lang="en-US" sz="9980" u="sng">
                <a:solidFill>
                  <a:srgbClr val="231F20"/>
                </a:solidFill>
                <a:latin typeface="Oswald Bold"/>
              </a:rPr>
              <a:t>CONTENT</a:t>
            </a:r>
          </a:p>
        </p:txBody>
      </p:sp>
      <p:sp>
        <p:nvSpPr>
          <p:cNvPr name="TextBox 8" id="8"/>
          <p:cNvSpPr txBox="true"/>
          <p:nvPr/>
        </p:nvSpPr>
        <p:spPr>
          <a:xfrm rot="0">
            <a:off x="5231353" y="3120410"/>
            <a:ext cx="937219" cy="762000"/>
          </a:xfrm>
          <a:prstGeom prst="rect">
            <a:avLst/>
          </a:prstGeom>
        </p:spPr>
        <p:txBody>
          <a:bodyPr anchor="t" rtlCol="false" tIns="0" lIns="0" bIns="0" rIns="0">
            <a:spAutoFit/>
          </a:bodyPr>
          <a:lstStyle/>
          <a:p>
            <a:pPr algn="ctr">
              <a:lnSpc>
                <a:spcPts val="6151"/>
              </a:lnSpc>
            </a:pPr>
            <a:r>
              <a:rPr lang="en-US" sz="4271">
                <a:solidFill>
                  <a:srgbClr val="363636"/>
                </a:solidFill>
                <a:latin typeface="Oswald Bold"/>
              </a:rPr>
              <a:t>01</a:t>
            </a:r>
          </a:p>
        </p:txBody>
      </p:sp>
      <p:sp>
        <p:nvSpPr>
          <p:cNvPr name="TextBox 9" id="9"/>
          <p:cNvSpPr txBox="true"/>
          <p:nvPr/>
        </p:nvSpPr>
        <p:spPr>
          <a:xfrm rot="0">
            <a:off x="5231353" y="3917529"/>
            <a:ext cx="937219" cy="762000"/>
          </a:xfrm>
          <a:prstGeom prst="rect">
            <a:avLst/>
          </a:prstGeom>
        </p:spPr>
        <p:txBody>
          <a:bodyPr anchor="t" rtlCol="false" tIns="0" lIns="0" bIns="0" rIns="0">
            <a:spAutoFit/>
          </a:bodyPr>
          <a:lstStyle/>
          <a:p>
            <a:pPr algn="ctr">
              <a:lnSpc>
                <a:spcPts val="6151"/>
              </a:lnSpc>
            </a:pPr>
            <a:r>
              <a:rPr lang="en-US" sz="4271">
                <a:solidFill>
                  <a:srgbClr val="363636"/>
                </a:solidFill>
                <a:latin typeface="Oswald Bold"/>
              </a:rPr>
              <a:t>02</a:t>
            </a:r>
          </a:p>
        </p:txBody>
      </p:sp>
      <p:sp>
        <p:nvSpPr>
          <p:cNvPr name="TextBox 10" id="10"/>
          <p:cNvSpPr txBox="true"/>
          <p:nvPr/>
        </p:nvSpPr>
        <p:spPr>
          <a:xfrm rot="0">
            <a:off x="5231353" y="4798686"/>
            <a:ext cx="937219" cy="762000"/>
          </a:xfrm>
          <a:prstGeom prst="rect">
            <a:avLst/>
          </a:prstGeom>
        </p:spPr>
        <p:txBody>
          <a:bodyPr anchor="t" rtlCol="false" tIns="0" lIns="0" bIns="0" rIns="0">
            <a:spAutoFit/>
          </a:bodyPr>
          <a:lstStyle/>
          <a:p>
            <a:pPr algn="ctr">
              <a:lnSpc>
                <a:spcPts val="6151"/>
              </a:lnSpc>
            </a:pPr>
            <a:r>
              <a:rPr lang="en-US" sz="4271">
                <a:solidFill>
                  <a:srgbClr val="363636"/>
                </a:solidFill>
                <a:latin typeface="Oswald Bold"/>
              </a:rPr>
              <a:t>03</a:t>
            </a:r>
          </a:p>
        </p:txBody>
      </p:sp>
      <p:sp>
        <p:nvSpPr>
          <p:cNvPr name="TextBox 11" id="11"/>
          <p:cNvSpPr txBox="true"/>
          <p:nvPr/>
        </p:nvSpPr>
        <p:spPr>
          <a:xfrm rot="0">
            <a:off x="5231353" y="5595805"/>
            <a:ext cx="937219" cy="762000"/>
          </a:xfrm>
          <a:prstGeom prst="rect">
            <a:avLst/>
          </a:prstGeom>
        </p:spPr>
        <p:txBody>
          <a:bodyPr anchor="t" rtlCol="false" tIns="0" lIns="0" bIns="0" rIns="0">
            <a:spAutoFit/>
          </a:bodyPr>
          <a:lstStyle/>
          <a:p>
            <a:pPr algn="ctr">
              <a:lnSpc>
                <a:spcPts val="6151"/>
              </a:lnSpc>
            </a:pPr>
            <a:r>
              <a:rPr lang="en-US" sz="4271">
                <a:solidFill>
                  <a:srgbClr val="363636"/>
                </a:solidFill>
                <a:latin typeface="Oswald Bold"/>
              </a:rPr>
              <a:t>04</a:t>
            </a:r>
          </a:p>
        </p:txBody>
      </p:sp>
      <p:sp>
        <p:nvSpPr>
          <p:cNvPr name="TextBox 12" id="12"/>
          <p:cNvSpPr txBox="true"/>
          <p:nvPr/>
        </p:nvSpPr>
        <p:spPr>
          <a:xfrm rot="0">
            <a:off x="5250954" y="6388182"/>
            <a:ext cx="937219" cy="762000"/>
          </a:xfrm>
          <a:prstGeom prst="rect">
            <a:avLst/>
          </a:prstGeom>
        </p:spPr>
        <p:txBody>
          <a:bodyPr anchor="t" rtlCol="false" tIns="0" lIns="0" bIns="0" rIns="0">
            <a:spAutoFit/>
          </a:bodyPr>
          <a:lstStyle/>
          <a:p>
            <a:pPr algn="ctr">
              <a:lnSpc>
                <a:spcPts val="6151"/>
              </a:lnSpc>
            </a:pPr>
            <a:r>
              <a:rPr lang="en-US" sz="4271">
                <a:solidFill>
                  <a:srgbClr val="363636"/>
                </a:solidFill>
                <a:latin typeface="Oswald Bold"/>
              </a:rPr>
              <a:t>05</a:t>
            </a:r>
          </a:p>
        </p:txBody>
      </p:sp>
      <p:sp>
        <p:nvSpPr>
          <p:cNvPr name="TextBox 13" id="13"/>
          <p:cNvSpPr txBox="true"/>
          <p:nvPr/>
        </p:nvSpPr>
        <p:spPr>
          <a:xfrm rot="0">
            <a:off x="5250954" y="7219146"/>
            <a:ext cx="937219" cy="762000"/>
          </a:xfrm>
          <a:prstGeom prst="rect">
            <a:avLst/>
          </a:prstGeom>
        </p:spPr>
        <p:txBody>
          <a:bodyPr anchor="t" rtlCol="false" tIns="0" lIns="0" bIns="0" rIns="0">
            <a:spAutoFit/>
          </a:bodyPr>
          <a:lstStyle/>
          <a:p>
            <a:pPr algn="ctr">
              <a:lnSpc>
                <a:spcPts val="6151"/>
              </a:lnSpc>
            </a:pPr>
            <a:r>
              <a:rPr lang="en-US" sz="4271">
                <a:solidFill>
                  <a:srgbClr val="363636"/>
                </a:solidFill>
                <a:latin typeface="Oswald Bold"/>
              </a:rPr>
              <a:t>06</a:t>
            </a:r>
          </a:p>
        </p:txBody>
      </p:sp>
      <p:sp>
        <p:nvSpPr>
          <p:cNvPr name="TextBox 14" id="14"/>
          <p:cNvSpPr txBox="true"/>
          <p:nvPr/>
        </p:nvSpPr>
        <p:spPr>
          <a:xfrm rot="0">
            <a:off x="5250954" y="8069439"/>
            <a:ext cx="937219" cy="762000"/>
          </a:xfrm>
          <a:prstGeom prst="rect">
            <a:avLst/>
          </a:prstGeom>
        </p:spPr>
        <p:txBody>
          <a:bodyPr anchor="t" rtlCol="false" tIns="0" lIns="0" bIns="0" rIns="0">
            <a:spAutoFit/>
          </a:bodyPr>
          <a:lstStyle/>
          <a:p>
            <a:pPr algn="ctr">
              <a:lnSpc>
                <a:spcPts val="6151"/>
              </a:lnSpc>
            </a:pPr>
            <a:r>
              <a:rPr lang="en-US" sz="4271">
                <a:solidFill>
                  <a:srgbClr val="363636"/>
                </a:solidFill>
                <a:latin typeface="Oswald Bold"/>
              </a:rPr>
              <a:t>07</a:t>
            </a:r>
          </a:p>
        </p:txBody>
      </p:sp>
      <p:sp>
        <p:nvSpPr>
          <p:cNvPr name="TextBox 15" id="15"/>
          <p:cNvSpPr txBox="true"/>
          <p:nvPr/>
        </p:nvSpPr>
        <p:spPr>
          <a:xfrm rot="0">
            <a:off x="6607430" y="3218837"/>
            <a:ext cx="5790503" cy="590380"/>
          </a:xfrm>
          <a:prstGeom prst="rect">
            <a:avLst/>
          </a:prstGeom>
        </p:spPr>
        <p:txBody>
          <a:bodyPr anchor="t" rtlCol="false" tIns="0" lIns="0" bIns="0" rIns="0">
            <a:spAutoFit/>
          </a:bodyPr>
          <a:lstStyle/>
          <a:p>
            <a:pPr algn="l">
              <a:lnSpc>
                <a:spcPts val="4841"/>
              </a:lnSpc>
            </a:pPr>
            <a:r>
              <a:rPr lang="en-US" sz="2924">
                <a:solidFill>
                  <a:srgbClr val="231F20"/>
                </a:solidFill>
                <a:latin typeface="DM Sans"/>
              </a:rPr>
              <a:t>OVERVIEW</a:t>
            </a:r>
          </a:p>
        </p:txBody>
      </p:sp>
      <p:sp>
        <p:nvSpPr>
          <p:cNvPr name="TextBox 16" id="16"/>
          <p:cNvSpPr txBox="true"/>
          <p:nvPr/>
        </p:nvSpPr>
        <p:spPr>
          <a:xfrm rot="0">
            <a:off x="6607430" y="4013055"/>
            <a:ext cx="6076629" cy="590380"/>
          </a:xfrm>
          <a:prstGeom prst="rect">
            <a:avLst/>
          </a:prstGeom>
        </p:spPr>
        <p:txBody>
          <a:bodyPr anchor="t" rtlCol="false" tIns="0" lIns="0" bIns="0" rIns="0">
            <a:spAutoFit/>
          </a:bodyPr>
          <a:lstStyle/>
          <a:p>
            <a:pPr algn="l">
              <a:lnSpc>
                <a:spcPts val="4841"/>
              </a:lnSpc>
            </a:pPr>
            <a:r>
              <a:rPr lang="en-US" sz="2924">
                <a:solidFill>
                  <a:srgbClr val="231F20"/>
                </a:solidFill>
                <a:latin typeface="DM Sans"/>
              </a:rPr>
              <a:t>MY PROPLEM STATEMENT</a:t>
            </a:r>
          </a:p>
        </p:txBody>
      </p:sp>
      <p:sp>
        <p:nvSpPr>
          <p:cNvPr name="TextBox 17" id="17"/>
          <p:cNvSpPr txBox="true"/>
          <p:nvPr/>
        </p:nvSpPr>
        <p:spPr>
          <a:xfrm rot="0">
            <a:off x="6607430" y="4933145"/>
            <a:ext cx="5790503" cy="590380"/>
          </a:xfrm>
          <a:prstGeom prst="rect">
            <a:avLst/>
          </a:prstGeom>
        </p:spPr>
        <p:txBody>
          <a:bodyPr anchor="t" rtlCol="false" tIns="0" lIns="0" bIns="0" rIns="0">
            <a:spAutoFit/>
          </a:bodyPr>
          <a:lstStyle/>
          <a:p>
            <a:pPr algn="l">
              <a:lnSpc>
                <a:spcPts val="4841"/>
              </a:lnSpc>
            </a:pPr>
            <a:r>
              <a:rPr lang="en-US" sz="2924">
                <a:solidFill>
                  <a:srgbClr val="231F20"/>
                </a:solidFill>
                <a:latin typeface="DM Sans"/>
              </a:rPr>
              <a:t>THE SOLUTION</a:t>
            </a:r>
          </a:p>
        </p:txBody>
      </p:sp>
      <p:sp>
        <p:nvSpPr>
          <p:cNvPr name="TextBox 18" id="18"/>
          <p:cNvSpPr txBox="true"/>
          <p:nvPr/>
        </p:nvSpPr>
        <p:spPr>
          <a:xfrm rot="0">
            <a:off x="6607430" y="5727363"/>
            <a:ext cx="6076629" cy="590380"/>
          </a:xfrm>
          <a:prstGeom prst="rect">
            <a:avLst/>
          </a:prstGeom>
        </p:spPr>
        <p:txBody>
          <a:bodyPr anchor="t" rtlCol="false" tIns="0" lIns="0" bIns="0" rIns="0">
            <a:spAutoFit/>
          </a:bodyPr>
          <a:lstStyle/>
          <a:p>
            <a:pPr algn="l">
              <a:lnSpc>
                <a:spcPts val="4841"/>
              </a:lnSpc>
            </a:pPr>
            <a:r>
              <a:rPr lang="en-US" sz="2924">
                <a:solidFill>
                  <a:srgbClr val="231F20"/>
                </a:solidFill>
                <a:latin typeface="DM Sans"/>
              </a:rPr>
              <a:t>IMPACT AND BENEFITS</a:t>
            </a:r>
          </a:p>
        </p:txBody>
      </p:sp>
      <p:sp>
        <p:nvSpPr>
          <p:cNvPr name="TextBox 19" id="19"/>
          <p:cNvSpPr txBox="true"/>
          <p:nvPr/>
        </p:nvSpPr>
        <p:spPr>
          <a:xfrm rot="0">
            <a:off x="6607430" y="6528207"/>
            <a:ext cx="6076629" cy="590380"/>
          </a:xfrm>
          <a:prstGeom prst="rect">
            <a:avLst/>
          </a:prstGeom>
        </p:spPr>
        <p:txBody>
          <a:bodyPr anchor="t" rtlCol="false" tIns="0" lIns="0" bIns="0" rIns="0">
            <a:spAutoFit/>
          </a:bodyPr>
          <a:lstStyle/>
          <a:p>
            <a:pPr algn="l">
              <a:lnSpc>
                <a:spcPts val="4841"/>
              </a:lnSpc>
            </a:pPr>
            <a:r>
              <a:rPr lang="en-US" sz="2924">
                <a:solidFill>
                  <a:srgbClr val="231F20"/>
                </a:solidFill>
                <a:latin typeface="DM Sans"/>
              </a:rPr>
              <a:t>MARKET AND OPPORTUINITY</a:t>
            </a:r>
          </a:p>
        </p:txBody>
      </p:sp>
      <p:sp>
        <p:nvSpPr>
          <p:cNvPr name="TextBox 20" id="20"/>
          <p:cNvSpPr txBox="true"/>
          <p:nvPr/>
        </p:nvSpPr>
        <p:spPr>
          <a:xfrm rot="0">
            <a:off x="6607430" y="7320584"/>
            <a:ext cx="5790503" cy="590380"/>
          </a:xfrm>
          <a:prstGeom prst="rect">
            <a:avLst/>
          </a:prstGeom>
        </p:spPr>
        <p:txBody>
          <a:bodyPr anchor="t" rtlCol="false" tIns="0" lIns="0" bIns="0" rIns="0">
            <a:spAutoFit/>
          </a:bodyPr>
          <a:lstStyle/>
          <a:p>
            <a:pPr algn="l">
              <a:lnSpc>
                <a:spcPts val="4841"/>
              </a:lnSpc>
            </a:pPr>
            <a:r>
              <a:rPr lang="en-US" sz="2924">
                <a:solidFill>
                  <a:srgbClr val="231F20"/>
                </a:solidFill>
                <a:latin typeface="DM Sans"/>
              </a:rPr>
              <a:t>TECHNOLOGY USED</a:t>
            </a:r>
          </a:p>
        </p:txBody>
      </p:sp>
      <p:sp>
        <p:nvSpPr>
          <p:cNvPr name="TextBox 21" id="21"/>
          <p:cNvSpPr txBox="true"/>
          <p:nvPr/>
        </p:nvSpPr>
        <p:spPr>
          <a:xfrm rot="0">
            <a:off x="6607430" y="8164965"/>
            <a:ext cx="6076629" cy="590380"/>
          </a:xfrm>
          <a:prstGeom prst="rect">
            <a:avLst/>
          </a:prstGeom>
        </p:spPr>
        <p:txBody>
          <a:bodyPr anchor="t" rtlCol="false" tIns="0" lIns="0" bIns="0" rIns="0">
            <a:spAutoFit/>
          </a:bodyPr>
          <a:lstStyle/>
          <a:p>
            <a:pPr algn="l">
              <a:lnSpc>
                <a:spcPts val="4841"/>
              </a:lnSpc>
            </a:pPr>
            <a:r>
              <a:rPr lang="en-US" sz="2924">
                <a:solidFill>
                  <a:srgbClr val="231F20"/>
                </a:solidFill>
                <a:latin typeface="DM Sans"/>
              </a:rPr>
              <a:t>TEAM SLIDE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24384000" y="13716000"/>
                  </a:moveTo>
                  <a:lnTo>
                    <a:pt x="0" y="13716000"/>
                  </a:lnTo>
                  <a:lnTo>
                    <a:pt x="0" y="0"/>
                  </a:lnTo>
                  <a:lnTo>
                    <a:pt x="24384000" y="0"/>
                  </a:lnTo>
                  <a:lnTo>
                    <a:pt x="24384000" y="13716000"/>
                  </a:lnTo>
                  <a:close/>
                </a:path>
              </a:pathLst>
            </a:custGeom>
            <a:blipFill>
              <a:blip r:embed="rId3"/>
              <a:stretch>
                <a:fillRect l="0" t="-38888" r="0" b="-38888"/>
              </a:stretch>
            </a:blipFill>
          </p:spPr>
        </p:sp>
      </p:grpSp>
      <p:sp>
        <p:nvSpPr>
          <p:cNvPr name="Freeform 4" id="4"/>
          <p:cNvSpPr/>
          <p:nvPr/>
        </p:nvSpPr>
        <p:spPr>
          <a:xfrm flipH="false" flipV="false" rot="0">
            <a:off x="13662994" y="265144"/>
            <a:ext cx="4296549" cy="9642576"/>
          </a:xfrm>
          <a:custGeom>
            <a:avLst/>
            <a:gdLst/>
            <a:ahLst/>
            <a:cxnLst/>
            <a:rect r="r" b="b" t="t" l="l"/>
            <a:pathLst>
              <a:path h="9642576" w="4296549">
                <a:moveTo>
                  <a:pt x="0" y="0"/>
                </a:moveTo>
                <a:lnTo>
                  <a:pt x="4296549" y="0"/>
                </a:lnTo>
                <a:lnTo>
                  <a:pt x="4296549" y="9642576"/>
                </a:lnTo>
                <a:lnTo>
                  <a:pt x="0" y="964257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2142191" y="4828880"/>
            <a:ext cx="9752965" cy="1032847"/>
            <a:chOff x="0" y="0"/>
            <a:chExt cx="13003953" cy="1377129"/>
          </a:xfrm>
        </p:grpSpPr>
        <p:sp>
          <p:nvSpPr>
            <p:cNvPr name="Freeform 6" id="6"/>
            <p:cNvSpPr/>
            <p:nvPr/>
          </p:nvSpPr>
          <p:spPr>
            <a:xfrm flipH="false" flipV="false" rot="0">
              <a:off x="0" y="0"/>
              <a:ext cx="13003911" cy="1377188"/>
            </a:xfrm>
            <a:custGeom>
              <a:avLst/>
              <a:gdLst/>
              <a:ahLst/>
              <a:cxnLst/>
              <a:rect r="r" b="b" t="t" l="l"/>
              <a:pathLst>
                <a:path h="1377188" w="13003911">
                  <a:moveTo>
                    <a:pt x="0" y="0"/>
                  </a:moveTo>
                  <a:lnTo>
                    <a:pt x="13003911" y="0"/>
                  </a:lnTo>
                  <a:lnTo>
                    <a:pt x="13003911" y="1377188"/>
                  </a:lnTo>
                  <a:lnTo>
                    <a:pt x="0" y="1377188"/>
                  </a:lnTo>
                  <a:lnTo>
                    <a:pt x="0" y="0"/>
                  </a:lnTo>
                  <a:close/>
                </a:path>
              </a:pathLst>
            </a:custGeom>
            <a:blipFill>
              <a:blip r:embed="rId6"/>
              <a:stretch>
                <a:fillRect l="0" t="-43494" r="0" b="-43489"/>
              </a:stretch>
            </a:blipFill>
          </p:spPr>
        </p:sp>
      </p:grpSp>
      <p:sp>
        <p:nvSpPr>
          <p:cNvPr name="Freeform 7" id="7"/>
          <p:cNvSpPr/>
          <p:nvPr/>
        </p:nvSpPr>
        <p:spPr>
          <a:xfrm flipH="false" flipV="false" rot="0">
            <a:off x="2142191" y="3346585"/>
            <a:ext cx="9610044" cy="1998718"/>
          </a:xfrm>
          <a:custGeom>
            <a:avLst/>
            <a:gdLst/>
            <a:ahLst/>
            <a:cxnLst/>
            <a:rect r="r" b="b" t="t" l="l"/>
            <a:pathLst>
              <a:path h="1998718" w="9610044">
                <a:moveTo>
                  <a:pt x="0" y="0"/>
                </a:moveTo>
                <a:lnTo>
                  <a:pt x="9610044" y="0"/>
                </a:lnTo>
                <a:lnTo>
                  <a:pt x="9610044" y="1998718"/>
                </a:lnTo>
                <a:lnTo>
                  <a:pt x="0" y="199871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2474235" y="3673321"/>
            <a:ext cx="1156649" cy="1173721"/>
            <a:chOff x="0" y="0"/>
            <a:chExt cx="1542199" cy="1564961"/>
          </a:xfrm>
        </p:grpSpPr>
        <p:sp>
          <p:nvSpPr>
            <p:cNvPr name="Freeform 9" id="9"/>
            <p:cNvSpPr/>
            <p:nvPr/>
          </p:nvSpPr>
          <p:spPr>
            <a:xfrm flipH="false" flipV="false" rot="0">
              <a:off x="0" y="0"/>
              <a:ext cx="1542161" cy="1565021"/>
            </a:xfrm>
            <a:custGeom>
              <a:avLst/>
              <a:gdLst/>
              <a:ahLst/>
              <a:cxnLst/>
              <a:rect r="r" b="b" t="t" l="l"/>
              <a:pathLst>
                <a:path h="1565021" w="1542161">
                  <a:moveTo>
                    <a:pt x="0" y="0"/>
                  </a:moveTo>
                  <a:lnTo>
                    <a:pt x="1542161" y="0"/>
                  </a:lnTo>
                  <a:lnTo>
                    <a:pt x="1542161" y="1565021"/>
                  </a:lnTo>
                  <a:lnTo>
                    <a:pt x="0" y="1565021"/>
                  </a:lnTo>
                  <a:lnTo>
                    <a:pt x="0" y="0"/>
                  </a:lnTo>
                  <a:close/>
                </a:path>
              </a:pathLst>
            </a:custGeom>
            <a:blipFill>
              <a:blip r:embed="rId9"/>
              <a:stretch>
                <a:fillRect l="-23" t="0" r="-25" b="3"/>
              </a:stretch>
            </a:blipFill>
          </p:spPr>
        </p:sp>
      </p:grpSp>
      <p:grpSp>
        <p:nvGrpSpPr>
          <p:cNvPr name="Group 10" id="10"/>
          <p:cNvGrpSpPr/>
          <p:nvPr/>
        </p:nvGrpSpPr>
        <p:grpSpPr>
          <a:xfrm rot="0">
            <a:off x="2142191" y="7210022"/>
            <a:ext cx="9752965" cy="1032847"/>
            <a:chOff x="0" y="0"/>
            <a:chExt cx="13003953" cy="1377129"/>
          </a:xfrm>
        </p:grpSpPr>
        <p:sp>
          <p:nvSpPr>
            <p:cNvPr name="Freeform 11" id="11"/>
            <p:cNvSpPr/>
            <p:nvPr/>
          </p:nvSpPr>
          <p:spPr>
            <a:xfrm flipH="false" flipV="false" rot="0">
              <a:off x="0" y="0"/>
              <a:ext cx="13003911" cy="1377188"/>
            </a:xfrm>
            <a:custGeom>
              <a:avLst/>
              <a:gdLst/>
              <a:ahLst/>
              <a:cxnLst/>
              <a:rect r="r" b="b" t="t" l="l"/>
              <a:pathLst>
                <a:path h="1377188" w="13003911">
                  <a:moveTo>
                    <a:pt x="0" y="0"/>
                  </a:moveTo>
                  <a:lnTo>
                    <a:pt x="13003911" y="0"/>
                  </a:lnTo>
                  <a:lnTo>
                    <a:pt x="13003911" y="1377188"/>
                  </a:lnTo>
                  <a:lnTo>
                    <a:pt x="0" y="1377188"/>
                  </a:lnTo>
                  <a:lnTo>
                    <a:pt x="0" y="0"/>
                  </a:lnTo>
                  <a:close/>
                </a:path>
              </a:pathLst>
            </a:custGeom>
            <a:blipFill>
              <a:blip r:embed="rId6"/>
              <a:stretch>
                <a:fillRect l="0" t="-43494" r="0" b="-43489"/>
              </a:stretch>
            </a:blipFill>
          </p:spPr>
        </p:sp>
      </p:grpSp>
      <p:sp>
        <p:nvSpPr>
          <p:cNvPr name="Freeform 12" id="12"/>
          <p:cNvSpPr/>
          <p:nvPr/>
        </p:nvSpPr>
        <p:spPr>
          <a:xfrm flipH="false" flipV="false" rot="0">
            <a:off x="2142191" y="5727727"/>
            <a:ext cx="9610044" cy="1998718"/>
          </a:xfrm>
          <a:custGeom>
            <a:avLst/>
            <a:gdLst/>
            <a:ahLst/>
            <a:cxnLst/>
            <a:rect r="r" b="b" t="t" l="l"/>
            <a:pathLst>
              <a:path h="1998718" w="9610044">
                <a:moveTo>
                  <a:pt x="0" y="0"/>
                </a:moveTo>
                <a:lnTo>
                  <a:pt x="9610044" y="0"/>
                </a:lnTo>
                <a:lnTo>
                  <a:pt x="9610044" y="1998718"/>
                </a:lnTo>
                <a:lnTo>
                  <a:pt x="0" y="199871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3" id="13"/>
          <p:cNvGrpSpPr/>
          <p:nvPr/>
        </p:nvGrpSpPr>
        <p:grpSpPr>
          <a:xfrm rot="0">
            <a:off x="2371799" y="6162574"/>
            <a:ext cx="1159455" cy="1178744"/>
            <a:chOff x="0" y="0"/>
            <a:chExt cx="1545940" cy="1571659"/>
          </a:xfrm>
        </p:grpSpPr>
        <p:sp>
          <p:nvSpPr>
            <p:cNvPr name="Freeform 14" id="14"/>
            <p:cNvSpPr/>
            <p:nvPr/>
          </p:nvSpPr>
          <p:spPr>
            <a:xfrm flipH="false" flipV="false" rot="0">
              <a:off x="0" y="0"/>
              <a:ext cx="1545971" cy="1571625"/>
            </a:xfrm>
            <a:custGeom>
              <a:avLst/>
              <a:gdLst/>
              <a:ahLst/>
              <a:cxnLst/>
              <a:rect r="r" b="b" t="t" l="l"/>
              <a:pathLst>
                <a:path h="1571625" w="1545971">
                  <a:moveTo>
                    <a:pt x="0" y="0"/>
                  </a:moveTo>
                  <a:lnTo>
                    <a:pt x="1545971" y="0"/>
                  </a:lnTo>
                  <a:lnTo>
                    <a:pt x="1545971" y="1571625"/>
                  </a:lnTo>
                  <a:lnTo>
                    <a:pt x="0" y="1571625"/>
                  </a:lnTo>
                  <a:lnTo>
                    <a:pt x="0" y="0"/>
                  </a:lnTo>
                  <a:close/>
                </a:path>
              </a:pathLst>
            </a:custGeom>
            <a:blipFill>
              <a:blip r:embed="rId10"/>
              <a:stretch>
                <a:fillRect l="0" t="-15" r="2" b="-17"/>
              </a:stretch>
            </a:blipFill>
          </p:spPr>
        </p:sp>
      </p:grpSp>
      <p:sp>
        <p:nvSpPr>
          <p:cNvPr name="TextBox 15" id="15"/>
          <p:cNvSpPr txBox="true"/>
          <p:nvPr/>
        </p:nvSpPr>
        <p:spPr>
          <a:xfrm rot="0">
            <a:off x="4123287" y="5718852"/>
            <a:ext cx="7132181" cy="2283121"/>
          </a:xfrm>
          <a:prstGeom prst="rect">
            <a:avLst/>
          </a:prstGeom>
        </p:spPr>
        <p:txBody>
          <a:bodyPr anchor="t" rtlCol="false" tIns="0" lIns="0" bIns="0" rIns="0">
            <a:spAutoFit/>
          </a:bodyPr>
          <a:lstStyle/>
          <a:p>
            <a:pPr algn="l">
              <a:lnSpc>
                <a:spcPts val="3991"/>
              </a:lnSpc>
            </a:pPr>
            <a:r>
              <a:rPr lang="en-US" sz="2410">
                <a:solidFill>
                  <a:srgbClr val="231F20"/>
                </a:solidFill>
                <a:latin typeface="Montserrat Bold"/>
              </a:rPr>
              <a:t>TEAM MEMBERS </a:t>
            </a:r>
          </a:p>
          <a:p>
            <a:pPr algn="l" marL="550970" indent="-183657" lvl="2">
              <a:lnSpc>
                <a:spcPts val="3991"/>
              </a:lnSpc>
              <a:buFont typeface="Arial"/>
              <a:buChar char="⚬"/>
            </a:pPr>
            <a:r>
              <a:rPr lang="en-US" sz="2410">
                <a:solidFill>
                  <a:srgbClr val="231F20"/>
                </a:solidFill>
                <a:latin typeface="Montserrat Bold"/>
              </a:rPr>
              <a:t>KANISHKA SHARMA</a:t>
            </a:r>
          </a:p>
          <a:p>
            <a:pPr algn="l" marL="550970" indent="-183657" lvl="2">
              <a:lnSpc>
                <a:spcPts val="3991"/>
              </a:lnSpc>
              <a:buFont typeface="Arial"/>
              <a:buChar char="⚬"/>
            </a:pPr>
            <a:r>
              <a:rPr lang="en-US" sz="2410">
                <a:solidFill>
                  <a:srgbClr val="231F20"/>
                </a:solidFill>
                <a:latin typeface="Montserrat Bold"/>
              </a:rPr>
              <a:t>JAI KUMAR</a:t>
            </a:r>
          </a:p>
          <a:p>
            <a:pPr algn="l" marL="550970" indent="-183657" lvl="2">
              <a:lnSpc>
                <a:spcPts val="3991"/>
              </a:lnSpc>
              <a:buFont typeface="Arial"/>
              <a:buChar char="⚬"/>
            </a:pPr>
            <a:r>
              <a:rPr lang="en-US" sz="2410">
                <a:solidFill>
                  <a:srgbClr val="231F20"/>
                </a:solidFill>
                <a:latin typeface="Montserrat Bold"/>
              </a:rPr>
              <a:t>RISHAV SHAKYA</a:t>
            </a:r>
          </a:p>
          <a:p>
            <a:pPr algn="l" marL="320066" indent="-106689" lvl="2">
              <a:lnSpc>
                <a:spcPts val="2126"/>
              </a:lnSpc>
            </a:pPr>
          </a:p>
        </p:txBody>
      </p:sp>
      <p:grpSp>
        <p:nvGrpSpPr>
          <p:cNvPr name="Group 16" id="16"/>
          <p:cNvGrpSpPr/>
          <p:nvPr/>
        </p:nvGrpSpPr>
        <p:grpSpPr>
          <a:xfrm rot="0">
            <a:off x="-2779578" y="7341318"/>
            <a:ext cx="7616557" cy="7815497"/>
            <a:chOff x="0" y="0"/>
            <a:chExt cx="10155409" cy="10420663"/>
          </a:xfrm>
        </p:grpSpPr>
        <p:sp>
          <p:nvSpPr>
            <p:cNvPr name="Freeform 17" id="17"/>
            <p:cNvSpPr/>
            <p:nvPr/>
          </p:nvSpPr>
          <p:spPr>
            <a:xfrm flipH="false" flipV="false" rot="0">
              <a:off x="0" y="0"/>
              <a:ext cx="10155428" cy="10420604"/>
            </a:xfrm>
            <a:custGeom>
              <a:avLst/>
              <a:gdLst/>
              <a:ahLst/>
              <a:cxnLst/>
              <a:rect r="r" b="b" t="t" l="l"/>
              <a:pathLst>
                <a:path h="10420604" w="10155428">
                  <a:moveTo>
                    <a:pt x="0" y="0"/>
                  </a:moveTo>
                  <a:lnTo>
                    <a:pt x="10155428" y="0"/>
                  </a:lnTo>
                  <a:lnTo>
                    <a:pt x="10155428" y="10420604"/>
                  </a:lnTo>
                  <a:lnTo>
                    <a:pt x="0" y="10420604"/>
                  </a:lnTo>
                  <a:lnTo>
                    <a:pt x="0" y="0"/>
                  </a:lnTo>
                  <a:close/>
                </a:path>
              </a:pathLst>
            </a:custGeom>
            <a:blipFill>
              <a:blip r:embed="rId11"/>
              <a:stretch>
                <a:fillRect l="0" t="-6" r="0" b="-7"/>
              </a:stretch>
            </a:blipFill>
          </p:spPr>
        </p:sp>
      </p:grpSp>
      <p:grpSp>
        <p:nvGrpSpPr>
          <p:cNvPr name="Group 18" id="18"/>
          <p:cNvGrpSpPr/>
          <p:nvPr/>
        </p:nvGrpSpPr>
        <p:grpSpPr>
          <a:xfrm rot="0">
            <a:off x="12247581" y="854451"/>
            <a:ext cx="4795669" cy="8536292"/>
            <a:chOff x="0" y="0"/>
            <a:chExt cx="6394225" cy="11381723"/>
          </a:xfrm>
        </p:grpSpPr>
        <p:sp>
          <p:nvSpPr>
            <p:cNvPr name="Freeform 19" id="19"/>
            <p:cNvSpPr/>
            <p:nvPr/>
          </p:nvSpPr>
          <p:spPr>
            <a:xfrm flipH="false" flipV="false" rot="0">
              <a:off x="0" y="0"/>
              <a:ext cx="6394196" cy="11381740"/>
            </a:xfrm>
            <a:custGeom>
              <a:avLst/>
              <a:gdLst/>
              <a:ahLst/>
              <a:cxnLst/>
              <a:rect r="r" b="b" t="t" l="l"/>
              <a:pathLst>
                <a:path h="11381740" w="6394196">
                  <a:moveTo>
                    <a:pt x="0" y="0"/>
                  </a:moveTo>
                  <a:lnTo>
                    <a:pt x="6394196" y="0"/>
                  </a:lnTo>
                  <a:lnTo>
                    <a:pt x="6394196" y="11381740"/>
                  </a:lnTo>
                  <a:lnTo>
                    <a:pt x="0" y="11381740"/>
                  </a:lnTo>
                  <a:lnTo>
                    <a:pt x="0" y="0"/>
                  </a:lnTo>
                  <a:close/>
                </a:path>
              </a:pathLst>
            </a:custGeom>
            <a:blipFill>
              <a:blip r:embed="rId12"/>
              <a:stretch>
                <a:fillRect l="0" t="-35" r="0" b="-34"/>
              </a:stretch>
            </a:blipFill>
          </p:spPr>
        </p:sp>
      </p:grpSp>
      <p:sp>
        <p:nvSpPr>
          <p:cNvPr name="TextBox 20" id="20"/>
          <p:cNvSpPr txBox="true"/>
          <p:nvPr/>
        </p:nvSpPr>
        <p:spPr>
          <a:xfrm rot="0">
            <a:off x="200428" y="-338346"/>
            <a:ext cx="7416941" cy="2124492"/>
          </a:xfrm>
          <a:prstGeom prst="rect">
            <a:avLst/>
          </a:prstGeom>
        </p:spPr>
        <p:txBody>
          <a:bodyPr anchor="t" rtlCol="false" tIns="0" lIns="0" bIns="0" rIns="0">
            <a:spAutoFit/>
          </a:bodyPr>
          <a:lstStyle/>
          <a:p>
            <a:pPr algn="l">
              <a:lnSpc>
                <a:spcPts val="16528"/>
              </a:lnSpc>
            </a:pPr>
            <a:r>
              <a:rPr lang="en-US" sz="9980">
                <a:solidFill>
                  <a:srgbClr val="231F20"/>
                </a:solidFill>
                <a:latin typeface="Oswald Bold"/>
              </a:rPr>
              <a:t>OVERVIEW</a:t>
            </a:r>
          </a:p>
        </p:txBody>
      </p:sp>
      <p:sp>
        <p:nvSpPr>
          <p:cNvPr name="TextBox 21" id="21"/>
          <p:cNvSpPr txBox="true"/>
          <p:nvPr/>
        </p:nvSpPr>
        <p:spPr>
          <a:xfrm rot="0">
            <a:off x="3908898" y="3988687"/>
            <a:ext cx="7276197" cy="780669"/>
          </a:xfrm>
          <a:prstGeom prst="rect">
            <a:avLst/>
          </a:prstGeom>
        </p:spPr>
        <p:txBody>
          <a:bodyPr anchor="t" rtlCol="false" tIns="0" lIns="0" bIns="0" rIns="0">
            <a:spAutoFit/>
          </a:bodyPr>
          <a:lstStyle/>
          <a:p>
            <a:pPr algn="ctr">
              <a:lnSpc>
                <a:spcPts val="6048"/>
              </a:lnSpc>
            </a:pPr>
            <a:r>
              <a:rPr lang="en-US" sz="3600" u="sng">
                <a:solidFill>
                  <a:srgbClr val="231F20"/>
                </a:solidFill>
                <a:latin typeface="Arial Bold Italics"/>
              </a:rPr>
              <a:t>TEAM NAME -- TECH WIZARDS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24384000" y="13716000"/>
                  </a:moveTo>
                  <a:lnTo>
                    <a:pt x="0" y="13716000"/>
                  </a:lnTo>
                  <a:lnTo>
                    <a:pt x="0" y="0"/>
                  </a:lnTo>
                  <a:lnTo>
                    <a:pt x="24384000" y="0"/>
                  </a:lnTo>
                  <a:lnTo>
                    <a:pt x="24384000" y="13716000"/>
                  </a:lnTo>
                  <a:close/>
                </a:path>
              </a:pathLst>
            </a:custGeom>
            <a:blipFill>
              <a:blip r:embed="rId3"/>
              <a:stretch>
                <a:fillRect l="0" t="-38888" r="0" b="-38888"/>
              </a:stretch>
            </a:blipFill>
          </p:spPr>
        </p:sp>
      </p:grpSp>
      <p:grpSp>
        <p:nvGrpSpPr>
          <p:cNvPr name="Group 4" id="4"/>
          <p:cNvGrpSpPr/>
          <p:nvPr/>
        </p:nvGrpSpPr>
        <p:grpSpPr>
          <a:xfrm rot="0">
            <a:off x="5307472" y="8496715"/>
            <a:ext cx="7673056" cy="7673056"/>
            <a:chOff x="0" y="0"/>
            <a:chExt cx="10230741" cy="10230741"/>
          </a:xfrm>
        </p:grpSpPr>
        <p:sp>
          <p:nvSpPr>
            <p:cNvPr name="Freeform 5" id="5"/>
            <p:cNvSpPr/>
            <p:nvPr/>
          </p:nvSpPr>
          <p:spPr>
            <a:xfrm flipH="false" flipV="false" rot="0">
              <a:off x="0" y="0"/>
              <a:ext cx="10230739" cy="10230739"/>
            </a:xfrm>
            <a:custGeom>
              <a:avLst/>
              <a:gdLst/>
              <a:ahLst/>
              <a:cxnLst/>
              <a:rect r="r" b="b" t="t" l="l"/>
              <a:pathLst>
                <a:path h="10230739" w="10230739">
                  <a:moveTo>
                    <a:pt x="0" y="0"/>
                  </a:moveTo>
                  <a:lnTo>
                    <a:pt x="10230739" y="0"/>
                  </a:lnTo>
                  <a:lnTo>
                    <a:pt x="10230739" y="10230739"/>
                  </a:lnTo>
                  <a:lnTo>
                    <a:pt x="0" y="10230739"/>
                  </a:lnTo>
                  <a:lnTo>
                    <a:pt x="0" y="0"/>
                  </a:lnTo>
                  <a:close/>
                </a:path>
              </a:pathLst>
            </a:custGeom>
            <a:blipFill>
              <a:blip r:embed="rId4"/>
              <a:stretch>
                <a:fillRect l="0" t="0" r="0" b="0"/>
              </a:stretch>
            </a:blipFill>
          </p:spPr>
        </p:sp>
      </p:grpSp>
      <p:grpSp>
        <p:nvGrpSpPr>
          <p:cNvPr name="Group 6" id="6"/>
          <p:cNvGrpSpPr/>
          <p:nvPr/>
        </p:nvGrpSpPr>
        <p:grpSpPr>
          <a:xfrm rot="0">
            <a:off x="7878234" y="7219744"/>
            <a:ext cx="2238367" cy="2238367"/>
            <a:chOff x="0" y="0"/>
            <a:chExt cx="2984489" cy="2984489"/>
          </a:xfrm>
        </p:grpSpPr>
        <p:sp>
          <p:nvSpPr>
            <p:cNvPr name="Freeform 7" id="7"/>
            <p:cNvSpPr/>
            <p:nvPr/>
          </p:nvSpPr>
          <p:spPr>
            <a:xfrm flipH="false" flipV="false" rot="0">
              <a:off x="0" y="0"/>
              <a:ext cx="2984500" cy="2984500"/>
            </a:xfrm>
            <a:custGeom>
              <a:avLst/>
              <a:gdLst/>
              <a:ahLst/>
              <a:cxnLst/>
              <a:rect r="r" b="b" t="t" l="l"/>
              <a:pathLst>
                <a:path h="2984500" w="2984500">
                  <a:moveTo>
                    <a:pt x="0" y="0"/>
                  </a:moveTo>
                  <a:lnTo>
                    <a:pt x="2984500" y="0"/>
                  </a:lnTo>
                  <a:lnTo>
                    <a:pt x="2984500" y="2984500"/>
                  </a:lnTo>
                  <a:lnTo>
                    <a:pt x="0" y="2984500"/>
                  </a:lnTo>
                  <a:lnTo>
                    <a:pt x="0" y="0"/>
                  </a:lnTo>
                  <a:close/>
                </a:path>
              </a:pathLst>
            </a:custGeom>
            <a:blipFill>
              <a:blip r:embed="rId5"/>
              <a:stretch>
                <a:fillRect l="0" t="0" r="0" b="0"/>
              </a:stretch>
            </a:blipFill>
          </p:spPr>
        </p:sp>
      </p:grpSp>
      <p:grpSp>
        <p:nvGrpSpPr>
          <p:cNvPr name="Group 8" id="8"/>
          <p:cNvGrpSpPr/>
          <p:nvPr/>
        </p:nvGrpSpPr>
        <p:grpSpPr>
          <a:xfrm rot="0">
            <a:off x="8517077" y="7812657"/>
            <a:ext cx="960682" cy="1052540"/>
            <a:chOff x="0" y="0"/>
            <a:chExt cx="1280909" cy="1403387"/>
          </a:xfrm>
        </p:grpSpPr>
        <p:sp>
          <p:nvSpPr>
            <p:cNvPr name="Freeform 9" id="9"/>
            <p:cNvSpPr/>
            <p:nvPr/>
          </p:nvSpPr>
          <p:spPr>
            <a:xfrm flipH="false" flipV="false" rot="0">
              <a:off x="0" y="0"/>
              <a:ext cx="1280922" cy="1403350"/>
            </a:xfrm>
            <a:custGeom>
              <a:avLst/>
              <a:gdLst/>
              <a:ahLst/>
              <a:cxnLst/>
              <a:rect r="r" b="b" t="t" l="l"/>
              <a:pathLst>
                <a:path h="1403350" w="1280922">
                  <a:moveTo>
                    <a:pt x="0" y="0"/>
                  </a:moveTo>
                  <a:lnTo>
                    <a:pt x="1280922" y="0"/>
                  </a:lnTo>
                  <a:lnTo>
                    <a:pt x="1280922" y="1403350"/>
                  </a:lnTo>
                  <a:lnTo>
                    <a:pt x="0" y="1403350"/>
                  </a:lnTo>
                  <a:lnTo>
                    <a:pt x="0" y="0"/>
                  </a:lnTo>
                  <a:close/>
                </a:path>
              </a:pathLst>
            </a:custGeom>
            <a:blipFill>
              <a:blip r:embed="rId6"/>
              <a:stretch>
                <a:fillRect l="-17" t="0" r="-16" b="-2"/>
              </a:stretch>
            </a:blipFill>
          </p:spPr>
        </p:sp>
      </p:grpSp>
      <p:grpSp>
        <p:nvGrpSpPr>
          <p:cNvPr name="Group 10" id="10"/>
          <p:cNvGrpSpPr/>
          <p:nvPr/>
        </p:nvGrpSpPr>
        <p:grpSpPr>
          <a:xfrm rot="0">
            <a:off x="1295901" y="2656313"/>
            <a:ext cx="3723668" cy="1190747"/>
            <a:chOff x="0" y="0"/>
            <a:chExt cx="4964891" cy="1587662"/>
          </a:xfrm>
        </p:grpSpPr>
        <p:sp>
          <p:nvSpPr>
            <p:cNvPr name="Freeform 11" id="11"/>
            <p:cNvSpPr/>
            <p:nvPr/>
          </p:nvSpPr>
          <p:spPr>
            <a:xfrm flipH="false" flipV="false" rot="0">
              <a:off x="0" y="0"/>
              <a:ext cx="4964938" cy="1587627"/>
            </a:xfrm>
            <a:custGeom>
              <a:avLst/>
              <a:gdLst/>
              <a:ahLst/>
              <a:cxnLst/>
              <a:rect r="r" b="b" t="t" l="l"/>
              <a:pathLst>
                <a:path h="1587627" w="4964938">
                  <a:moveTo>
                    <a:pt x="0" y="0"/>
                  </a:moveTo>
                  <a:lnTo>
                    <a:pt x="4964938" y="0"/>
                  </a:lnTo>
                  <a:lnTo>
                    <a:pt x="4964938" y="1587627"/>
                  </a:lnTo>
                  <a:lnTo>
                    <a:pt x="0" y="1587627"/>
                  </a:lnTo>
                  <a:close/>
                </a:path>
              </a:pathLst>
            </a:custGeom>
            <a:solidFill>
              <a:srgbClr val="1A1A1A"/>
            </a:solidFill>
          </p:spPr>
        </p:sp>
      </p:grpSp>
      <p:sp>
        <p:nvSpPr>
          <p:cNvPr name="TextBox 12" id="12"/>
          <p:cNvSpPr txBox="true"/>
          <p:nvPr/>
        </p:nvSpPr>
        <p:spPr>
          <a:xfrm rot="0">
            <a:off x="1346701" y="2911262"/>
            <a:ext cx="3622068" cy="557025"/>
          </a:xfrm>
          <a:prstGeom prst="rect">
            <a:avLst/>
          </a:prstGeom>
        </p:spPr>
        <p:txBody>
          <a:bodyPr anchor="t" rtlCol="false" tIns="0" lIns="0" bIns="0" rIns="0">
            <a:spAutoFit/>
          </a:bodyPr>
          <a:lstStyle/>
          <a:p>
            <a:pPr algn="ctr">
              <a:lnSpc>
                <a:spcPts val="4771"/>
              </a:lnSpc>
            </a:pPr>
            <a:r>
              <a:rPr lang="en-US" sz="2881">
                <a:solidFill>
                  <a:srgbClr val="FFFFFF"/>
                </a:solidFill>
                <a:latin typeface="DM Sans Bold"/>
              </a:rPr>
              <a:t>BMR CALCULATOR</a:t>
            </a:r>
          </a:p>
        </p:txBody>
      </p:sp>
      <p:sp>
        <p:nvSpPr>
          <p:cNvPr name="TextBox 13" id="13"/>
          <p:cNvSpPr txBox="true"/>
          <p:nvPr/>
        </p:nvSpPr>
        <p:spPr>
          <a:xfrm rot="0">
            <a:off x="2740588" y="334005"/>
            <a:ext cx="11552977" cy="1471583"/>
          </a:xfrm>
          <a:prstGeom prst="rect">
            <a:avLst/>
          </a:prstGeom>
        </p:spPr>
        <p:txBody>
          <a:bodyPr anchor="t" rtlCol="false" tIns="0" lIns="0" bIns="0" rIns="0">
            <a:spAutoFit/>
          </a:bodyPr>
          <a:lstStyle/>
          <a:p>
            <a:pPr algn="ctr">
              <a:lnSpc>
                <a:spcPts val="11504"/>
              </a:lnSpc>
            </a:pPr>
            <a:r>
              <a:rPr lang="en-US" sz="6947">
                <a:solidFill>
                  <a:srgbClr val="231F20"/>
                </a:solidFill>
                <a:latin typeface="Oswald Bold"/>
              </a:rPr>
              <a:t>FITNESS COACHING APP</a:t>
            </a:r>
          </a:p>
        </p:txBody>
      </p:sp>
      <p:sp>
        <p:nvSpPr>
          <p:cNvPr name="TextBox 14" id="14"/>
          <p:cNvSpPr txBox="true"/>
          <p:nvPr/>
        </p:nvSpPr>
        <p:spPr>
          <a:xfrm rot="0">
            <a:off x="781627" y="3947286"/>
            <a:ext cx="4752215" cy="3427504"/>
          </a:xfrm>
          <a:prstGeom prst="rect">
            <a:avLst/>
          </a:prstGeom>
        </p:spPr>
        <p:txBody>
          <a:bodyPr anchor="t" rtlCol="false" tIns="0" lIns="0" bIns="0" rIns="0">
            <a:spAutoFit/>
          </a:bodyPr>
          <a:lstStyle/>
          <a:p>
            <a:pPr algn="ctr">
              <a:lnSpc>
                <a:spcPts val="3557"/>
              </a:lnSpc>
            </a:pPr>
            <a:r>
              <a:rPr lang="en-US" sz="2148">
                <a:solidFill>
                  <a:srgbClr val="231F20"/>
                </a:solidFill>
                <a:latin typeface="DM Sans"/>
              </a:rPr>
              <a:t>A BMR calculator is a tool that estimates your Basal Metabolic Rate based on these factors. It helps you understand how many calories your body burns at rest, which is useful for determining your daily calorie needs for weight maintenance, loss, or gain. </a:t>
            </a:r>
          </a:p>
        </p:txBody>
      </p:sp>
      <p:grpSp>
        <p:nvGrpSpPr>
          <p:cNvPr name="Group 15" id="15"/>
          <p:cNvGrpSpPr/>
          <p:nvPr/>
        </p:nvGrpSpPr>
        <p:grpSpPr>
          <a:xfrm rot="0">
            <a:off x="7260416" y="2635713"/>
            <a:ext cx="3474003" cy="1151098"/>
            <a:chOff x="0" y="0"/>
            <a:chExt cx="4632004" cy="1534797"/>
          </a:xfrm>
        </p:grpSpPr>
        <p:sp>
          <p:nvSpPr>
            <p:cNvPr name="Freeform 16" id="16"/>
            <p:cNvSpPr/>
            <p:nvPr/>
          </p:nvSpPr>
          <p:spPr>
            <a:xfrm flipH="false" flipV="false" rot="0">
              <a:off x="0" y="0"/>
              <a:ext cx="4631944" cy="1534795"/>
            </a:xfrm>
            <a:custGeom>
              <a:avLst/>
              <a:gdLst/>
              <a:ahLst/>
              <a:cxnLst/>
              <a:rect r="r" b="b" t="t" l="l"/>
              <a:pathLst>
                <a:path h="1534795" w="4631944">
                  <a:moveTo>
                    <a:pt x="0" y="0"/>
                  </a:moveTo>
                  <a:lnTo>
                    <a:pt x="4631944" y="0"/>
                  </a:lnTo>
                  <a:lnTo>
                    <a:pt x="4631944" y="1534795"/>
                  </a:lnTo>
                  <a:lnTo>
                    <a:pt x="0" y="1534795"/>
                  </a:lnTo>
                  <a:close/>
                </a:path>
              </a:pathLst>
            </a:custGeom>
            <a:solidFill>
              <a:srgbClr val="1A1A1A"/>
            </a:solidFill>
          </p:spPr>
        </p:sp>
      </p:grpSp>
      <p:sp>
        <p:nvSpPr>
          <p:cNvPr name="TextBox 17" id="17"/>
          <p:cNvSpPr txBox="true"/>
          <p:nvPr/>
        </p:nvSpPr>
        <p:spPr>
          <a:xfrm rot="0">
            <a:off x="7362016" y="2638313"/>
            <a:ext cx="3372403" cy="1031598"/>
          </a:xfrm>
          <a:prstGeom prst="rect">
            <a:avLst/>
          </a:prstGeom>
        </p:spPr>
        <p:txBody>
          <a:bodyPr anchor="t" rtlCol="false" tIns="0" lIns="0" bIns="0" rIns="0">
            <a:spAutoFit/>
          </a:bodyPr>
          <a:lstStyle/>
          <a:p>
            <a:pPr algn="ctr">
              <a:lnSpc>
                <a:spcPts val="4274"/>
              </a:lnSpc>
            </a:pPr>
            <a:r>
              <a:rPr lang="en-US" sz="2581">
                <a:solidFill>
                  <a:srgbClr val="FFFFFF"/>
                </a:solidFill>
                <a:latin typeface="DM Sans Bold"/>
              </a:rPr>
              <a:t>CALORIE CALCULATOR</a:t>
            </a:r>
          </a:p>
        </p:txBody>
      </p:sp>
      <p:sp>
        <p:nvSpPr>
          <p:cNvPr name="TextBox 18" id="18"/>
          <p:cNvSpPr txBox="true"/>
          <p:nvPr/>
        </p:nvSpPr>
        <p:spPr>
          <a:xfrm rot="0">
            <a:off x="6016556" y="4130618"/>
            <a:ext cx="6254887" cy="2684526"/>
          </a:xfrm>
          <a:prstGeom prst="rect">
            <a:avLst/>
          </a:prstGeom>
        </p:spPr>
        <p:txBody>
          <a:bodyPr anchor="t" rtlCol="false" tIns="0" lIns="0" bIns="0" rIns="0">
            <a:spAutoFit/>
          </a:bodyPr>
          <a:lstStyle/>
          <a:p>
            <a:pPr algn="ctr">
              <a:lnSpc>
                <a:spcPts val="3560"/>
              </a:lnSpc>
            </a:pPr>
            <a:r>
              <a:rPr lang="en-US" sz="2150">
                <a:solidFill>
                  <a:srgbClr val="231F20"/>
                </a:solidFill>
                <a:latin typeface="DM Sans"/>
              </a:rPr>
              <a:t>A calorie calculator is a tool used to estimate the number of calories an individual needs to consume each day to maintain, lose, or gain weight. It takes into account various factors such as age, gender, weight, height, activity level, and weight goals.</a:t>
            </a:r>
          </a:p>
        </p:txBody>
      </p:sp>
      <p:grpSp>
        <p:nvGrpSpPr>
          <p:cNvPr name="Group 19" id="19"/>
          <p:cNvGrpSpPr/>
          <p:nvPr/>
        </p:nvGrpSpPr>
        <p:grpSpPr>
          <a:xfrm rot="0">
            <a:off x="13797590" y="2656313"/>
            <a:ext cx="3236862" cy="1130498"/>
            <a:chOff x="0" y="0"/>
            <a:chExt cx="4315816" cy="1507330"/>
          </a:xfrm>
        </p:grpSpPr>
        <p:sp>
          <p:nvSpPr>
            <p:cNvPr name="Freeform 20" id="20"/>
            <p:cNvSpPr/>
            <p:nvPr/>
          </p:nvSpPr>
          <p:spPr>
            <a:xfrm flipH="false" flipV="false" rot="0">
              <a:off x="0" y="0"/>
              <a:ext cx="4315841" cy="1507363"/>
            </a:xfrm>
            <a:custGeom>
              <a:avLst/>
              <a:gdLst/>
              <a:ahLst/>
              <a:cxnLst/>
              <a:rect r="r" b="b" t="t" l="l"/>
              <a:pathLst>
                <a:path h="1507363" w="4315841">
                  <a:moveTo>
                    <a:pt x="0" y="0"/>
                  </a:moveTo>
                  <a:lnTo>
                    <a:pt x="4315841" y="0"/>
                  </a:lnTo>
                  <a:lnTo>
                    <a:pt x="4315841" y="1507363"/>
                  </a:lnTo>
                  <a:lnTo>
                    <a:pt x="0" y="1507363"/>
                  </a:lnTo>
                  <a:close/>
                </a:path>
              </a:pathLst>
            </a:custGeom>
            <a:solidFill>
              <a:srgbClr val="1A1A1A"/>
            </a:solidFill>
          </p:spPr>
        </p:sp>
      </p:grpSp>
      <p:sp>
        <p:nvSpPr>
          <p:cNvPr name="TextBox 21" id="21"/>
          <p:cNvSpPr txBox="true"/>
          <p:nvPr/>
        </p:nvSpPr>
        <p:spPr>
          <a:xfrm rot="0">
            <a:off x="14057910" y="2638313"/>
            <a:ext cx="2716221" cy="1009473"/>
          </a:xfrm>
          <a:prstGeom prst="rect">
            <a:avLst/>
          </a:prstGeom>
        </p:spPr>
        <p:txBody>
          <a:bodyPr anchor="t" rtlCol="false" tIns="0" lIns="0" bIns="0" rIns="0">
            <a:spAutoFit/>
          </a:bodyPr>
          <a:lstStyle/>
          <a:p>
            <a:pPr algn="ctr">
              <a:lnSpc>
                <a:spcPts val="4133"/>
              </a:lnSpc>
            </a:pPr>
            <a:r>
              <a:rPr lang="en-US" sz="2495">
                <a:solidFill>
                  <a:srgbClr val="FFFFFF"/>
                </a:solidFill>
                <a:latin typeface="DM Sans Bold"/>
              </a:rPr>
              <a:t>BMI CALCULATOR</a:t>
            </a:r>
          </a:p>
        </p:txBody>
      </p:sp>
      <p:sp>
        <p:nvSpPr>
          <p:cNvPr name="TextBox 22" id="22"/>
          <p:cNvSpPr txBox="true"/>
          <p:nvPr/>
        </p:nvSpPr>
        <p:spPr>
          <a:xfrm rot="0">
            <a:off x="12757219" y="3959516"/>
            <a:ext cx="5317604" cy="2896362"/>
          </a:xfrm>
          <a:prstGeom prst="rect">
            <a:avLst/>
          </a:prstGeom>
        </p:spPr>
        <p:txBody>
          <a:bodyPr anchor="t" rtlCol="false" tIns="0" lIns="0" bIns="0" rIns="0">
            <a:spAutoFit/>
          </a:bodyPr>
          <a:lstStyle/>
          <a:p>
            <a:pPr algn="ctr">
              <a:lnSpc>
                <a:spcPts val="3393"/>
              </a:lnSpc>
            </a:pPr>
            <a:r>
              <a:rPr lang="en-US" sz="2049">
                <a:solidFill>
                  <a:srgbClr val="231F20"/>
                </a:solidFill>
                <a:latin typeface="DM Sans"/>
              </a:rPr>
              <a:t>A BMI (Body Mass Index) calculator is a tool used to assess an individual's body composition based on their weight and height. It's a simple calculation that provides an estimate of body fatness and helps categorize individuals into different weight status categories.</a:t>
            </a:r>
          </a:p>
        </p:txBody>
      </p:sp>
      <p:grpSp>
        <p:nvGrpSpPr>
          <p:cNvPr name="Group 23" id="23"/>
          <p:cNvGrpSpPr/>
          <p:nvPr/>
        </p:nvGrpSpPr>
        <p:grpSpPr>
          <a:xfrm rot="0">
            <a:off x="14479722" y="-4833750"/>
            <a:ext cx="7616557" cy="7815497"/>
            <a:chOff x="0" y="0"/>
            <a:chExt cx="10155409" cy="10420663"/>
          </a:xfrm>
        </p:grpSpPr>
        <p:sp>
          <p:nvSpPr>
            <p:cNvPr name="Freeform 24" id="24"/>
            <p:cNvSpPr/>
            <p:nvPr/>
          </p:nvSpPr>
          <p:spPr>
            <a:xfrm flipH="false" flipV="false" rot="0">
              <a:off x="0" y="0"/>
              <a:ext cx="10155428" cy="10420604"/>
            </a:xfrm>
            <a:custGeom>
              <a:avLst/>
              <a:gdLst/>
              <a:ahLst/>
              <a:cxnLst/>
              <a:rect r="r" b="b" t="t" l="l"/>
              <a:pathLst>
                <a:path h="10420604" w="10155428">
                  <a:moveTo>
                    <a:pt x="0" y="0"/>
                  </a:moveTo>
                  <a:lnTo>
                    <a:pt x="10155428" y="0"/>
                  </a:lnTo>
                  <a:lnTo>
                    <a:pt x="10155428" y="10420604"/>
                  </a:lnTo>
                  <a:lnTo>
                    <a:pt x="0" y="10420604"/>
                  </a:lnTo>
                  <a:lnTo>
                    <a:pt x="0" y="0"/>
                  </a:lnTo>
                  <a:close/>
                </a:path>
              </a:pathLst>
            </a:custGeom>
            <a:blipFill>
              <a:blip r:embed="rId7"/>
              <a:stretch>
                <a:fillRect l="0" t="-6" r="0" b="-7"/>
              </a:stretch>
            </a:blipFill>
          </p:spPr>
        </p:sp>
      </p:grpSp>
      <p:grpSp>
        <p:nvGrpSpPr>
          <p:cNvPr name="Group 25" id="25"/>
          <p:cNvGrpSpPr/>
          <p:nvPr/>
        </p:nvGrpSpPr>
        <p:grpSpPr>
          <a:xfrm rot="-4176364">
            <a:off x="-4105129" y="6530238"/>
            <a:ext cx="7616557" cy="7815497"/>
            <a:chOff x="0" y="0"/>
            <a:chExt cx="10155409" cy="10420663"/>
          </a:xfrm>
        </p:grpSpPr>
        <p:sp>
          <p:nvSpPr>
            <p:cNvPr name="Freeform 26" id="26"/>
            <p:cNvSpPr/>
            <p:nvPr/>
          </p:nvSpPr>
          <p:spPr>
            <a:xfrm flipH="false" flipV="false" rot="0">
              <a:off x="0" y="0"/>
              <a:ext cx="10155428" cy="10420604"/>
            </a:xfrm>
            <a:custGeom>
              <a:avLst/>
              <a:gdLst/>
              <a:ahLst/>
              <a:cxnLst/>
              <a:rect r="r" b="b" t="t" l="l"/>
              <a:pathLst>
                <a:path h="10420604" w="10155428">
                  <a:moveTo>
                    <a:pt x="0" y="0"/>
                  </a:moveTo>
                  <a:lnTo>
                    <a:pt x="10155428" y="0"/>
                  </a:lnTo>
                  <a:lnTo>
                    <a:pt x="10155428" y="10420604"/>
                  </a:lnTo>
                  <a:lnTo>
                    <a:pt x="0" y="10420604"/>
                  </a:lnTo>
                  <a:lnTo>
                    <a:pt x="0" y="0"/>
                  </a:lnTo>
                  <a:close/>
                </a:path>
              </a:pathLst>
            </a:custGeom>
            <a:blipFill>
              <a:blip r:embed="rId7"/>
              <a:stretch>
                <a:fillRect l="0" t="-6" r="0" b="-7"/>
              </a:stretch>
            </a:blip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24384000" y="13716000"/>
                  </a:moveTo>
                  <a:lnTo>
                    <a:pt x="0" y="13716000"/>
                  </a:lnTo>
                  <a:lnTo>
                    <a:pt x="0" y="0"/>
                  </a:lnTo>
                  <a:lnTo>
                    <a:pt x="24384000" y="0"/>
                  </a:lnTo>
                  <a:lnTo>
                    <a:pt x="24384000" y="13716000"/>
                  </a:lnTo>
                  <a:close/>
                </a:path>
              </a:pathLst>
            </a:custGeom>
            <a:blipFill>
              <a:blip r:embed="rId3"/>
              <a:stretch>
                <a:fillRect l="0" t="-38888" r="0" b="-38888"/>
              </a:stretch>
            </a:blipFill>
          </p:spPr>
        </p:sp>
      </p:grpSp>
      <p:grpSp>
        <p:nvGrpSpPr>
          <p:cNvPr name="Group 4" id="4"/>
          <p:cNvGrpSpPr/>
          <p:nvPr/>
        </p:nvGrpSpPr>
        <p:grpSpPr>
          <a:xfrm rot="3407869">
            <a:off x="12052165" y="1118883"/>
            <a:ext cx="12471670" cy="5351480"/>
            <a:chOff x="0" y="0"/>
            <a:chExt cx="16628893" cy="7135307"/>
          </a:xfrm>
        </p:grpSpPr>
        <p:sp>
          <p:nvSpPr>
            <p:cNvPr name="Freeform 5" id="5"/>
            <p:cNvSpPr/>
            <p:nvPr/>
          </p:nvSpPr>
          <p:spPr>
            <a:xfrm flipH="false" flipV="false" rot="0">
              <a:off x="0" y="0"/>
              <a:ext cx="16628872" cy="7135368"/>
            </a:xfrm>
            <a:custGeom>
              <a:avLst/>
              <a:gdLst/>
              <a:ahLst/>
              <a:cxnLst/>
              <a:rect r="r" b="b" t="t" l="l"/>
              <a:pathLst>
                <a:path h="7135368" w="16628872">
                  <a:moveTo>
                    <a:pt x="0" y="0"/>
                  </a:moveTo>
                  <a:lnTo>
                    <a:pt x="16628872" y="0"/>
                  </a:lnTo>
                  <a:lnTo>
                    <a:pt x="16628872" y="7135368"/>
                  </a:lnTo>
                  <a:lnTo>
                    <a:pt x="0" y="7135368"/>
                  </a:lnTo>
                  <a:lnTo>
                    <a:pt x="0" y="0"/>
                  </a:lnTo>
                  <a:close/>
                </a:path>
              </a:pathLst>
            </a:custGeom>
            <a:blipFill>
              <a:blip r:embed="rId4"/>
              <a:stretch>
                <a:fillRect l="0" t="-177" r="0" b="-176"/>
              </a:stretch>
            </a:blipFill>
          </p:spPr>
        </p:sp>
      </p:grpSp>
      <p:grpSp>
        <p:nvGrpSpPr>
          <p:cNvPr name="Group 6" id="6"/>
          <p:cNvGrpSpPr/>
          <p:nvPr/>
        </p:nvGrpSpPr>
        <p:grpSpPr>
          <a:xfrm rot="0">
            <a:off x="11749225" y="705279"/>
            <a:ext cx="6021895" cy="8876442"/>
            <a:chOff x="0" y="0"/>
            <a:chExt cx="8029193" cy="11835256"/>
          </a:xfrm>
        </p:grpSpPr>
        <p:sp>
          <p:nvSpPr>
            <p:cNvPr name="Freeform 7" id="7"/>
            <p:cNvSpPr/>
            <p:nvPr/>
          </p:nvSpPr>
          <p:spPr>
            <a:xfrm flipH="false" flipV="false" rot="0">
              <a:off x="0" y="0"/>
              <a:ext cx="8029194" cy="11835257"/>
            </a:xfrm>
            <a:custGeom>
              <a:avLst/>
              <a:gdLst/>
              <a:ahLst/>
              <a:cxnLst/>
              <a:rect r="r" b="b" t="t" l="l"/>
              <a:pathLst>
                <a:path h="11835257" w="8029194">
                  <a:moveTo>
                    <a:pt x="0" y="0"/>
                  </a:moveTo>
                  <a:lnTo>
                    <a:pt x="8029194" y="0"/>
                  </a:lnTo>
                  <a:lnTo>
                    <a:pt x="8029194" y="11835257"/>
                  </a:lnTo>
                  <a:lnTo>
                    <a:pt x="0" y="11835257"/>
                  </a:lnTo>
                  <a:lnTo>
                    <a:pt x="0" y="0"/>
                  </a:lnTo>
                  <a:close/>
                </a:path>
              </a:pathLst>
            </a:custGeom>
            <a:blipFill>
              <a:blip r:embed="rId5"/>
              <a:stretch>
                <a:fillRect l="-60496" t="0" r="-60496" b="0"/>
              </a:stretch>
            </a:blipFill>
          </p:spPr>
        </p:sp>
      </p:grpSp>
      <p:grpSp>
        <p:nvGrpSpPr>
          <p:cNvPr name="Group 8" id="8"/>
          <p:cNvGrpSpPr/>
          <p:nvPr/>
        </p:nvGrpSpPr>
        <p:grpSpPr>
          <a:xfrm rot="0">
            <a:off x="8203215" y="7962246"/>
            <a:ext cx="4876482" cy="516424"/>
            <a:chOff x="0" y="0"/>
            <a:chExt cx="6501976" cy="688565"/>
          </a:xfrm>
        </p:grpSpPr>
        <p:sp>
          <p:nvSpPr>
            <p:cNvPr name="Freeform 9" id="9"/>
            <p:cNvSpPr/>
            <p:nvPr/>
          </p:nvSpPr>
          <p:spPr>
            <a:xfrm flipH="false" flipV="false" rot="0">
              <a:off x="0" y="0"/>
              <a:ext cx="6502019" cy="688594"/>
            </a:xfrm>
            <a:custGeom>
              <a:avLst/>
              <a:gdLst/>
              <a:ahLst/>
              <a:cxnLst/>
              <a:rect r="r" b="b" t="t" l="l"/>
              <a:pathLst>
                <a:path h="688594" w="6502019">
                  <a:moveTo>
                    <a:pt x="0" y="0"/>
                  </a:moveTo>
                  <a:lnTo>
                    <a:pt x="6502019" y="0"/>
                  </a:lnTo>
                  <a:lnTo>
                    <a:pt x="6502019" y="688594"/>
                  </a:lnTo>
                  <a:lnTo>
                    <a:pt x="0" y="688594"/>
                  </a:lnTo>
                  <a:lnTo>
                    <a:pt x="0" y="0"/>
                  </a:lnTo>
                  <a:close/>
                </a:path>
              </a:pathLst>
            </a:custGeom>
            <a:blipFill>
              <a:blip r:embed="rId6"/>
              <a:stretch>
                <a:fillRect l="0" t="-43494" r="0" b="-43489"/>
              </a:stretch>
            </a:blipFill>
          </p:spPr>
        </p:sp>
      </p:grpSp>
      <p:grpSp>
        <p:nvGrpSpPr>
          <p:cNvPr name="Group 10" id="10"/>
          <p:cNvGrpSpPr/>
          <p:nvPr/>
        </p:nvGrpSpPr>
        <p:grpSpPr>
          <a:xfrm rot="0">
            <a:off x="11749225" y="640639"/>
            <a:ext cx="6021895" cy="8941082"/>
            <a:chOff x="0" y="0"/>
            <a:chExt cx="8029193" cy="11921443"/>
          </a:xfrm>
        </p:grpSpPr>
        <p:sp>
          <p:nvSpPr>
            <p:cNvPr name="Freeform 11" id="11"/>
            <p:cNvSpPr/>
            <p:nvPr/>
          </p:nvSpPr>
          <p:spPr>
            <a:xfrm flipH="false" flipV="false" rot="0">
              <a:off x="0" y="0"/>
              <a:ext cx="8029194" cy="11921490"/>
            </a:xfrm>
            <a:custGeom>
              <a:avLst/>
              <a:gdLst/>
              <a:ahLst/>
              <a:cxnLst/>
              <a:rect r="r" b="b" t="t" l="l"/>
              <a:pathLst>
                <a:path h="11921490" w="8029194">
                  <a:moveTo>
                    <a:pt x="0" y="0"/>
                  </a:moveTo>
                  <a:lnTo>
                    <a:pt x="8029194" y="0"/>
                  </a:lnTo>
                  <a:lnTo>
                    <a:pt x="8029194" y="11921490"/>
                  </a:lnTo>
                  <a:lnTo>
                    <a:pt x="0" y="11921490"/>
                  </a:lnTo>
                  <a:lnTo>
                    <a:pt x="0" y="0"/>
                  </a:lnTo>
                  <a:close/>
                </a:path>
              </a:pathLst>
            </a:custGeom>
            <a:blipFill>
              <a:blip r:embed="rId7"/>
              <a:stretch>
                <a:fillRect l="0" t="-9767" r="0" b="-9767"/>
              </a:stretch>
            </a:blipFill>
          </p:spPr>
        </p:sp>
      </p:grpSp>
      <p:sp>
        <p:nvSpPr>
          <p:cNvPr name="Freeform 12" id="12"/>
          <p:cNvSpPr/>
          <p:nvPr/>
        </p:nvSpPr>
        <p:spPr>
          <a:xfrm flipH="false" flipV="false" rot="0">
            <a:off x="10026114" y="280566"/>
            <a:ext cx="2608266" cy="2395264"/>
          </a:xfrm>
          <a:custGeom>
            <a:avLst/>
            <a:gdLst/>
            <a:ahLst/>
            <a:cxnLst/>
            <a:rect r="r" b="b" t="t" l="l"/>
            <a:pathLst>
              <a:path h="2395264" w="2608266">
                <a:moveTo>
                  <a:pt x="0" y="0"/>
                </a:moveTo>
                <a:lnTo>
                  <a:pt x="2608266" y="0"/>
                </a:lnTo>
                <a:lnTo>
                  <a:pt x="2608266" y="2395264"/>
                </a:lnTo>
                <a:lnTo>
                  <a:pt x="0" y="239526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13" id="13"/>
          <p:cNvGrpSpPr/>
          <p:nvPr/>
        </p:nvGrpSpPr>
        <p:grpSpPr>
          <a:xfrm rot="0">
            <a:off x="10768524" y="705279"/>
            <a:ext cx="1123445" cy="1154944"/>
            <a:chOff x="0" y="0"/>
            <a:chExt cx="1497927" cy="1539925"/>
          </a:xfrm>
        </p:grpSpPr>
        <p:sp>
          <p:nvSpPr>
            <p:cNvPr name="Freeform 14" id="14"/>
            <p:cNvSpPr/>
            <p:nvPr/>
          </p:nvSpPr>
          <p:spPr>
            <a:xfrm flipH="false" flipV="false" rot="0">
              <a:off x="0" y="0"/>
              <a:ext cx="1497965" cy="1539875"/>
            </a:xfrm>
            <a:custGeom>
              <a:avLst/>
              <a:gdLst/>
              <a:ahLst/>
              <a:cxnLst/>
              <a:rect r="r" b="b" t="t" l="l"/>
              <a:pathLst>
                <a:path h="1539875" w="1497965">
                  <a:moveTo>
                    <a:pt x="0" y="0"/>
                  </a:moveTo>
                  <a:lnTo>
                    <a:pt x="1497965" y="0"/>
                  </a:lnTo>
                  <a:lnTo>
                    <a:pt x="1497965" y="1539875"/>
                  </a:lnTo>
                  <a:lnTo>
                    <a:pt x="0" y="1539875"/>
                  </a:lnTo>
                  <a:lnTo>
                    <a:pt x="0" y="0"/>
                  </a:lnTo>
                  <a:close/>
                </a:path>
              </a:pathLst>
            </a:custGeom>
            <a:blipFill>
              <a:blip r:embed="rId10"/>
              <a:stretch>
                <a:fillRect l="-12" t="0" r="-10" b="-3"/>
              </a:stretch>
            </a:blipFill>
          </p:spPr>
        </p:sp>
      </p:grpSp>
      <p:sp>
        <p:nvSpPr>
          <p:cNvPr name="TextBox 15" id="15"/>
          <p:cNvSpPr txBox="true"/>
          <p:nvPr/>
        </p:nvSpPr>
        <p:spPr>
          <a:xfrm rot="0">
            <a:off x="342573" y="233980"/>
            <a:ext cx="7397204" cy="730142"/>
          </a:xfrm>
          <a:prstGeom prst="rect">
            <a:avLst/>
          </a:prstGeom>
        </p:spPr>
        <p:txBody>
          <a:bodyPr anchor="t" rtlCol="false" tIns="0" lIns="0" bIns="0" rIns="0">
            <a:spAutoFit/>
          </a:bodyPr>
          <a:lstStyle/>
          <a:p>
            <a:pPr algn="l">
              <a:lnSpc>
                <a:spcPts val="6443"/>
              </a:lnSpc>
            </a:pPr>
            <a:r>
              <a:rPr lang="en-US" sz="5114">
                <a:solidFill>
                  <a:srgbClr val="231F20"/>
                </a:solidFill>
                <a:latin typeface="Oswald Bold"/>
              </a:rPr>
              <a:t>CONCEPT IN BUSINESS</a:t>
            </a:r>
          </a:p>
        </p:txBody>
      </p:sp>
      <p:sp>
        <p:nvSpPr>
          <p:cNvPr name="TextBox 16" id="16"/>
          <p:cNvSpPr txBox="true"/>
          <p:nvPr/>
        </p:nvSpPr>
        <p:spPr>
          <a:xfrm rot="0">
            <a:off x="-7236" y="1181100"/>
            <a:ext cx="9871425" cy="9105900"/>
          </a:xfrm>
          <a:prstGeom prst="rect">
            <a:avLst/>
          </a:prstGeom>
        </p:spPr>
        <p:txBody>
          <a:bodyPr anchor="t" rtlCol="false" tIns="0" lIns="0" bIns="0" rIns="0">
            <a:spAutoFit/>
          </a:bodyPr>
          <a:lstStyle/>
          <a:p>
            <a:pPr algn="l" marL="571379" indent="-190460" lvl="2">
              <a:lnSpc>
                <a:spcPts val="4138"/>
              </a:lnSpc>
              <a:buFont typeface="Arial"/>
              <a:buChar char="⚬"/>
            </a:pPr>
            <a:r>
              <a:rPr lang="en-US" sz="2499" u="sng">
                <a:solidFill>
                  <a:srgbClr val="231F20"/>
                </a:solidFill>
                <a:latin typeface="DM Sans Bold"/>
              </a:rPr>
              <a:t>Personalized Workout Plans:</a:t>
            </a:r>
            <a:r>
              <a:rPr lang="en-US" sz="2499">
                <a:solidFill>
                  <a:srgbClr val="231F20"/>
                </a:solidFill>
                <a:latin typeface="DM Sans"/>
              </a:rPr>
              <a:t> Fitness App utilizes an algorithm that takes into account users' fitness goals, current fitness levels, available equipment, and preferred workout styles to generate customized workout plans.</a:t>
            </a:r>
          </a:p>
          <a:p>
            <a:pPr algn="l" marL="320100" indent="-106700" lvl="2">
              <a:lnSpc>
                <a:spcPts val="2318"/>
              </a:lnSpc>
            </a:pPr>
          </a:p>
          <a:p>
            <a:pPr algn="l" marL="571379" indent="-190460" lvl="2">
              <a:lnSpc>
                <a:spcPts val="4138"/>
              </a:lnSpc>
              <a:buFont typeface="Arial"/>
              <a:buChar char="⚬"/>
            </a:pPr>
            <a:r>
              <a:rPr lang="en-US" sz="2499" u="sng">
                <a:solidFill>
                  <a:srgbClr val="231F20"/>
                </a:solidFill>
                <a:latin typeface="DM Sans Bold"/>
              </a:rPr>
              <a:t>Exercise Library:</a:t>
            </a:r>
            <a:r>
              <a:rPr lang="en-US" sz="2499">
                <a:solidFill>
                  <a:srgbClr val="231F20"/>
                </a:solidFill>
                <a:latin typeface="DM Sans"/>
              </a:rPr>
              <a:t> The app offers a vast library of exercises with detailed instructions, images, and videos to ensure users perform each exercise correctly and safely.</a:t>
            </a:r>
          </a:p>
          <a:p>
            <a:pPr algn="l" marL="320100" indent="-106700" lvl="2">
              <a:lnSpc>
                <a:spcPts val="2318"/>
              </a:lnSpc>
            </a:pPr>
          </a:p>
          <a:p>
            <a:pPr algn="l" marL="571379" indent="-190460" lvl="2">
              <a:lnSpc>
                <a:spcPts val="4138"/>
              </a:lnSpc>
              <a:buFont typeface="Arial"/>
              <a:buChar char="⚬"/>
            </a:pPr>
            <a:r>
              <a:rPr lang="en-US" sz="2499" u="sng">
                <a:solidFill>
                  <a:srgbClr val="231F20"/>
                </a:solidFill>
                <a:latin typeface="DM Sans Bold"/>
              </a:rPr>
              <a:t>Progress Tracking:</a:t>
            </a:r>
            <a:r>
              <a:rPr lang="en-US" sz="2499">
                <a:solidFill>
                  <a:srgbClr val="231F20"/>
                </a:solidFill>
                <a:latin typeface="DM Sans"/>
              </a:rPr>
              <a:t> Fitness App allows users to track their progress over time by recording various metrics such as weight, body measurements, workout duration, and intensity.</a:t>
            </a:r>
          </a:p>
          <a:p>
            <a:pPr algn="l" marL="571379" indent="-190460" lvl="2">
              <a:lnSpc>
                <a:spcPts val="4138"/>
              </a:lnSpc>
            </a:pPr>
            <a:r>
              <a:rPr lang="en-US" sz="2499">
                <a:solidFill>
                  <a:srgbClr val="231F20"/>
                </a:solidFill>
                <a:latin typeface="DM Sans"/>
              </a:rPr>
              <a:t>.</a:t>
            </a:r>
          </a:p>
          <a:p>
            <a:pPr algn="l" marL="571379" indent="-190460" lvl="2">
              <a:lnSpc>
                <a:spcPts val="4138"/>
              </a:lnSpc>
              <a:buFont typeface="Arial"/>
              <a:buChar char="⚬"/>
            </a:pPr>
            <a:r>
              <a:rPr lang="en-US" sz="2499" u="sng">
                <a:solidFill>
                  <a:srgbClr val="231F20"/>
                </a:solidFill>
                <a:latin typeface="DM Sans Bold"/>
              </a:rPr>
              <a:t>Goal Setting and Reminders:</a:t>
            </a:r>
            <a:r>
              <a:rPr lang="en-US" sz="2499">
                <a:solidFill>
                  <a:srgbClr val="231F20"/>
                </a:solidFill>
                <a:latin typeface="DM Sans"/>
              </a:rPr>
              <a:t> Users can set specific fitness goals and receive reminders to stay on track, helping them stay motivated and committed to their fitness journey.</a:t>
            </a:r>
          </a:p>
          <a:p>
            <a:pPr algn="l" marL="320100" indent="-106700" lvl="2">
              <a:lnSpc>
                <a:spcPts val="2318"/>
              </a:lnSpc>
            </a:pPr>
          </a:p>
        </p:txBody>
      </p:sp>
      <p:sp>
        <p:nvSpPr>
          <p:cNvPr name="TextBox 17" id="17"/>
          <p:cNvSpPr txBox="true"/>
          <p:nvPr/>
        </p:nvSpPr>
        <p:spPr>
          <a:xfrm rot="0">
            <a:off x="10183900" y="1933149"/>
            <a:ext cx="2292692" cy="489880"/>
          </a:xfrm>
          <a:prstGeom prst="rect">
            <a:avLst/>
          </a:prstGeom>
        </p:spPr>
        <p:txBody>
          <a:bodyPr anchor="t" rtlCol="false" tIns="0" lIns="0" bIns="0" rIns="0">
            <a:spAutoFit/>
          </a:bodyPr>
          <a:lstStyle/>
          <a:p>
            <a:pPr algn="ctr">
              <a:lnSpc>
                <a:spcPts val="3830"/>
              </a:lnSpc>
            </a:pPr>
            <a:r>
              <a:rPr lang="en-US" sz="2312">
                <a:solidFill>
                  <a:srgbClr val="FDFBFB"/>
                </a:solidFill>
                <a:latin typeface="DM Sans Bold"/>
              </a:rPr>
              <a:t>CUSTOMERS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24384000" y="13716000"/>
                  </a:moveTo>
                  <a:lnTo>
                    <a:pt x="0" y="13716000"/>
                  </a:lnTo>
                  <a:lnTo>
                    <a:pt x="0" y="0"/>
                  </a:lnTo>
                  <a:lnTo>
                    <a:pt x="24384000" y="0"/>
                  </a:lnTo>
                  <a:lnTo>
                    <a:pt x="24384000" y="13716000"/>
                  </a:lnTo>
                  <a:close/>
                </a:path>
              </a:pathLst>
            </a:custGeom>
            <a:blipFill>
              <a:blip r:embed="rId3"/>
              <a:stretch>
                <a:fillRect l="0" t="-38888" r="0" b="-38888"/>
              </a:stretch>
            </a:blipFill>
          </p:spPr>
        </p:sp>
      </p:grpSp>
      <p:grpSp>
        <p:nvGrpSpPr>
          <p:cNvPr name="Group 4" id="4"/>
          <p:cNvGrpSpPr/>
          <p:nvPr/>
        </p:nvGrpSpPr>
        <p:grpSpPr>
          <a:xfrm rot="7659121">
            <a:off x="13547141" y="7278233"/>
            <a:ext cx="7629294" cy="7828566"/>
            <a:chOff x="0" y="0"/>
            <a:chExt cx="10172392" cy="10438088"/>
          </a:xfrm>
        </p:grpSpPr>
        <p:sp>
          <p:nvSpPr>
            <p:cNvPr name="Freeform 5" id="5"/>
            <p:cNvSpPr/>
            <p:nvPr/>
          </p:nvSpPr>
          <p:spPr>
            <a:xfrm flipH="false" flipV="false" rot="0">
              <a:off x="0" y="0"/>
              <a:ext cx="10172446" cy="10438130"/>
            </a:xfrm>
            <a:custGeom>
              <a:avLst/>
              <a:gdLst/>
              <a:ahLst/>
              <a:cxnLst/>
              <a:rect r="r" b="b" t="t" l="l"/>
              <a:pathLst>
                <a:path h="10438130" w="10172446">
                  <a:moveTo>
                    <a:pt x="0" y="0"/>
                  </a:moveTo>
                  <a:lnTo>
                    <a:pt x="10172446" y="0"/>
                  </a:lnTo>
                  <a:lnTo>
                    <a:pt x="10172446" y="10438130"/>
                  </a:lnTo>
                  <a:lnTo>
                    <a:pt x="0" y="10438130"/>
                  </a:lnTo>
                  <a:lnTo>
                    <a:pt x="0" y="0"/>
                  </a:lnTo>
                  <a:close/>
                </a:path>
              </a:pathLst>
            </a:custGeom>
            <a:blipFill>
              <a:blip r:embed="rId4"/>
              <a:stretch>
                <a:fillRect l="0" t="-6" r="0" b="-6"/>
              </a:stretch>
            </a:blipFill>
          </p:spPr>
        </p:sp>
      </p:grpSp>
      <p:grpSp>
        <p:nvGrpSpPr>
          <p:cNvPr name="Group 6" id="6"/>
          <p:cNvGrpSpPr/>
          <p:nvPr/>
        </p:nvGrpSpPr>
        <p:grpSpPr>
          <a:xfrm rot="0">
            <a:off x="-3851552" y="-4356122"/>
            <a:ext cx="9022634" cy="9258300"/>
            <a:chOff x="0" y="0"/>
            <a:chExt cx="12030179" cy="12344400"/>
          </a:xfrm>
        </p:grpSpPr>
        <p:sp>
          <p:nvSpPr>
            <p:cNvPr name="Freeform 7" id="7"/>
            <p:cNvSpPr/>
            <p:nvPr/>
          </p:nvSpPr>
          <p:spPr>
            <a:xfrm flipH="false" flipV="false" rot="0">
              <a:off x="0" y="0"/>
              <a:ext cx="12030202" cy="12344400"/>
            </a:xfrm>
            <a:custGeom>
              <a:avLst/>
              <a:gdLst/>
              <a:ahLst/>
              <a:cxnLst/>
              <a:rect r="r" b="b" t="t" l="l"/>
              <a:pathLst>
                <a:path h="12344400" w="12030202">
                  <a:moveTo>
                    <a:pt x="0" y="0"/>
                  </a:moveTo>
                  <a:lnTo>
                    <a:pt x="12030202" y="0"/>
                  </a:lnTo>
                  <a:lnTo>
                    <a:pt x="12030202" y="12344400"/>
                  </a:lnTo>
                  <a:lnTo>
                    <a:pt x="0" y="12344400"/>
                  </a:lnTo>
                  <a:lnTo>
                    <a:pt x="0" y="0"/>
                  </a:lnTo>
                  <a:close/>
                </a:path>
              </a:pathLst>
            </a:custGeom>
            <a:blipFill>
              <a:blip r:embed="rId4"/>
              <a:stretch>
                <a:fillRect l="0" t="-6" r="0" b="-6"/>
              </a:stretch>
            </a:blipFill>
          </p:spPr>
        </p:sp>
      </p:grpSp>
      <p:grpSp>
        <p:nvGrpSpPr>
          <p:cNvPr name="Group 8" id="8"/>
          <p:cNvGrpSpPr/>
          <p:nvPr/>
        </p:nvGrpSpPr>
        <p:grpSpPr>
          <a:xfrm rot="0">
            <a:off x="3022535" y="1241630"/>
            <a:ext cx="8660065" cy="7868978"/>
            <a:chOff x="0" y="0"/>
            <a:chExt cx="11546753" cy="10491971"/>
          </a:xfrm>
        </p:grpSpPr>
        <p:sp>
          <p:nvSpPr>
            <p:cNvPr name="Freeform 9" id="9"/>
            <p:cNvSpPr/>
            <p:nvPr/>
          </p:nvSpPr>
          <p:spPr>
            <a:xfrm flipH="false" flipV="false" rot="0">
              <a:off x="0" y="0"/>
              <a:ext cx="11334496" cy="10279761"/>
            </a:xfrm>
            <a:custGeom>
              <a:avLst/>
              <a:gdLst/>
              <a:ahLst/>
              <a:cxnLst/>
              <a:rect r="r" b="b" t="t" l="l"/>
              <a:pathLst>
                <a:path h="10279761" w="11334496">
                  <a:moveTo>
                    <a:pt x="25400" y="0"/>
                  </a:moveTo>
                  <a:lnTo>
                    <a:pt x="11309096" y="0"/>
                  </a:lnTo>
                  <a:cubicBezTo>
                    <a:pt x="11323065" y="0"/>
                    <a:pt x="11334496" y="11430"/>
                    <a:pt x="11334496" y="25400"/>
                  </a:cubicBezTo>
                  <a:lnTo>
                    <a:pt x="11334496" y="10254361"/>
                  </a:lnTo>
                  <a:cubicBezTo>
                    <a:pt x="11334496" y="10268331"/>
                    <a:pt x="11323065" y="10279761"/>
                    <a:pt x="11309096" y="10279761"/>
                  </a:cubicBezTo>
                  <a:lnTo>
                    <a:pt x="25400" y="10279761"/>
                  </a:lnTo>
                  <a:cubicBezTo>
                    <a:pt x="11430" y="10279761"/>
                    <a:pt x="0" y="10268331"/>
                    <a:pt x="0" y="10254361"/>
                  </a:cubicBezTo>
                  <a:lnTo>
                    <a:pt x="0" y="25400"/>
                  </a:lnTo>
                  <a:cubicBezTo>
                    <a:pt x="0" y="11430"/>
                    <a:pt x="11430" y="0"/>
                    <a:pt x="25400" y="0"/>
                  </a:cubicBezTo>
                  <a:moveTo>
                    <a:pt x="25400" y="50800"/>
                  </a:moveTo>
                  <a:lnTo>
                    <a:pt x="25400" y="25400"/>
                  </a:lnTo>
                  <a:lnTo>
                    <a:pt x="50800" y="25400"/>
                  </a:lnTo>
                  <a:lnTo>
                    <a:pt x="50800" y="10254361"/>
                  </a:lnTo>
                  <a:lnTo>
                    <a:pt x="25400" y="10254361"/>
                  </a:lnTo>
                  <a:lnTo>
                    <a:pt x="25400" y="10228961"/>
                  </a:lnTo>
                  <a:lnTo>
                    <a:pt x="11309096" y="10228961"/>
                  </a:lnTo>
                  <a:lnTo>
                    <a:pt x="11309096" y="10254361"/>
                  </a:lnTo>
                  <a:lnTo>
                    <a:pt x="11283696" y="10254361"/>
                  </a:lnTo>
                  <a:lnTo>
                    <a:pt x="11283696" y="25400"/>
                  </a:lnTo>
                  <a:lnTo>
                    <a:pt x="11309096" y="25400"/>
                  </a:lnTo>
                  <a:lnTo>
                    <a:pt x="11309096" y="50800"/>
                  </a:lnTo>
                  <a:lnTo>
                    <a:pt x="25400" y="50800"/>
                  </a:lnTo>
                  <a:close/>
                </a:path>
              </a:pathLst>
            </a:custGeom>
            <a:solidFill>
              <a:srgbClr val="000000"/>
            </a:solidFill>
          </p:spPr>
        </p:sp>
      </p:grpSp>
      <p:sp>
        <p:nvSpPr>
          <p:cNvPr name="TextBox 10" id="10"/>
          <p:cNvSpPr txBox="true"/>
          <p:nvPr/>
        </p:nvSpPr>
        <p:spPr>
          <a:xfrm rot="0">
            <a:off x="3557727" y="1608528"/>
            <a:ext cx="7106494" cy="6811821"/>
          </a:xfrm>
          <a:prstGeom prst="rect">
            <a:avLst/>
          </a:prstGeom>
        </p:spPr>
        <p:txBody>
          <a:bodyPr anchor="t" rtlCol="false" tIns="0" lIns="0" bIns="0" rIns="0">
            <a:spAutoFit/>
          </a:bodyPr>
          <a:lstStyle/>
          <a:p>
            <a:pPr algn="l">
              <a:lnSpc>
                <a:spcPts val="4210"/>
              </a:lnSpc>
            </a:pPr>
            <a:r>
              <a:rPr lang="en-US" sz="2699">
                <a:solidFill>
                  <a:srgbClr val="000000"/>
                </a:solidFill>
                <a:latin typeface="DM Sans"/>
              </a:rPr>
              <a:t>Menstruation, or period, is normal vaginal bleeding that occurs as part of a woman's monthly cycle.The website allows to maintain the period calendar. It will also notify the successive menstrual week.The app provides period relief exercises with proper instruction in the form of detailed images and videos,also tell about the food preferences to prevent period cramps.According to the intensity of pain it provides the appropriate exercise with suitable period of time.</a:t>
            </a:r>
          </a:p>
        </p:txBody>
      </p:sp>
      <p:grpSp>
        <p:nvGrpSpPr>
          <p:cNvPr name="Group 11" id="11"/>
          <p:cNvGrpSpPr/>
          <p:nvPr/>
        </p:nvGrpSpPr>
        <p:grpSpPr>
          <a:xfrm rot="0">
            <a:off x="12203576" y="1652978"/>
            <a:ext cx="5326820" cy="6080407"/>
            <a:chOff x="0" y="0"/>
            <a:chExt cx="7102427" cy="8107209"/>
          </a:xfrm>
        </p:grpSpPr>
        <p:sp>
          <p:nvSpPr>
            <p:cNvPr name="Freeform 12" id="12"/>
            <p:cNvSpPr/>
            <p:nvPr/>
          </p:nvSpPr>
          <p:spPr>
            <a:xfrm flipH="false" flipV="false" rot="0">
              <a:off x="0" y="0"/>
              <a:ext cx="7102475" cy="8107172"/>
            </a:xfrm>
            <a:custGeom>
              <a:avLst/>
              <a:gdLst/>
              <a:ahLst/>
              <a:cxnLst/>
              <a:rect r="r" b="b" t="t" l="l"/>
              <a:pathLst>
                <a:path h="8107172" w="7102475">
                  <a:moveTo>
                    <a:pt x="0" y="0"/>
                  </a:moveTo>
                  <a:lnTo>
                    <a:pt x="7102475" y="0"/>
                  </a:lnTo>
                  <a:lnTo>
                    <a:pt x="7102475" y="8107172"/>
                  </a:lnTo>
                  <a:lnTo>
                    <a:pt x="0" y="8107172"/>
                  </a:lnTo>
                  <a:lnTo>
                    <a:pt x="0" y="0"/>
                  </a:lnTo>
                  <a:close/>
                </a:path>
              </a:pathLst>
            </a:custGeom>
            <a:blipFill>
              <a:blip r:embed="rId5"/>
              <a:stretch>
                <a:fillRect l="-548" t="0" r="-547" b="0"/>
              </a:stretch>
            </a:blipFill>
          </p:spPr>
        </p:sp>
      </p:grpSp>
      <p:sp>
        <p:nvSpPr>
          <p:cNvPr name="TextBox 13" id="13"/>
          <p:cNvSpPr txBox="true"/>
          <p:nvPr/>
        </p:nvSpPr>
        <p:spPr>
          <a:xfrm rot="0">
            <a:off x="2444832" y="-39397"/>
            <a:ext cx="9815400" cy="1255725"/>
          </a:xfrm>
          <a:prstGeom prst="rect">
            <a:avLst/>
          </a:prstGeom>
        </p:spPr>
        <p:txBody>
          <a:bodyPr anchor="t" rtlCol="false" tIns="0" lIns="0" bIns="0" rIns="0">
            <a:spAutoFit/>
          </a:bodyPr>
          <a:lstStyle/>
          <a:p>
            <a:pPr algn="ctr">
              <a:lnSpc>
                <a:spcPts val="10539"/>
              </a:lnSpc>
            </a:pPr>
            <a:r>
              <a:rPr lang="en-US" sz="6363" u="sng">
                <a:solidFill>
                  <a:srgbClr val="010101"/>
                </a:solidFill>
                <a:latin typeface="Oswald Bold"/>
              </a:rPr>
              <a:t>ON THE RAG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24384000" y="13716000"/>
                  </a:moveTo>
                  <a:lnTo>
                    <a:pt x="0" y="13716000"/>
                  </a:lnTo>
                  <a:lnTo>
                    <a:pt x="0" y="0"/>
                  </a:lnTo>
                  <a:lnTo>
                    <a:pt x="24384000" y="0"/>
                  </a:lnTo>
                  <a:lnTo>
                    <a:pt x="24384000" y="13716000"/>
                  </a:lnTo>
                  <a:close/>
                </a:path>
              </a:pathLst>
            </a:custGeom>
            <a:blipFill>
              <a:blip r:embed="rId3"/>
              <a:stretch>
                <a:fillRect l="0" t="-38888" r="0" b="-38888"/>
              </a:stretch>
            </a:blipFill>
          </p:spPr>
        </p:sp>
      </p:grpSp>
      <p:grpSp>
        <p:nvGrpSpPr>
          <p:cNvPr name="Group 4" id="4"/>
          <p:cNvGrpSpPr/>
          <p:nvPr/>
        </p:nvGrpSpPr>
        <p:grpSpPr>
          <a:xfrm rot="0">
            <a:off x="2779206" y="1920649"/>
            <a:ext cx="2027545" cy="3080525"/>
            <a:chOff x="0" y="0"/>
            <a:chExt cx="2703393" cy="4107367"/>
          </a:xfrm>
        </p:grpSpPr>
        <p:sp>
          <p:nvSpPr>
            <p:cNvPr name="Freeform 5" id="5"/>
            <p:cNvSpPr/>
            <p:nvPr/>
          </p:nvSpPr>
          <p:spPr>
            <a:xfrm flipH="false" flipV="false" rot="0">
              <a:off x="0" y="0"/>
              <a:ext cx="2703449" cy="4107307"/>
            </a:xfrm>
            <a:custGeom>
              <a:avLst/>
              <a:gdLst/>
              <a:ahLst/>
              <a:cxnLst/>
              <a:rect r="r" b="b" t="t" l="l"/>
              <a:pathLst>
                <a:path h="4107307" w="2703449">
                  <a:moveTo>
                    <a:pt x="0" y="0"/>
                  </a:moveTo>
                  <a:lnTo>
                    <a:pt x="2703449" y="0"/>
                  </a:lnTo>
                  <a:lnTo>
                    <a:pt x="2703449" y="4107307"/>
                  </a:lnTo>
                  <a:lnTo>
                    <a:pt x="0" y="4107307"/>
                  </a:lnTo>
                  <a:lnTo>
                    <a:pt x="0" y="0"/>
                  </a:lnTo>
                  <a:close/>
                </a:path>
              </a:pathLst>
            </a:custGeom>
            <a:blipFill>
              <a:blip r:embed="rId4"/>
              <a:stretch>
                <a:fillRect l="-69" t="0" r="-67" b="-1"/>
              </a:stretch>
            </a:blipFill>
          </p:spPr>
        </p:sp>
      </p:grpSp>
      <p:grpSp>
        <p:nvGrpSpPr>
          <p:cNvPr name="Group 6" id="6"/>
          <p:cNvGrpSpPr/>
          <p:nvPr/>
        </p:nvGrpSpPr>
        <p:grpSpPr>
          <a:xfrm rot="2035253">
            <a:off x="15879499" y="6442122"/>
            <a:ext cx="6791221" cy="9481634"/>
            <a:chOff x="0" y="0"/>
            <a:chExt cx="9054961" cy="12642179"/>
          </a:xfrm>
        </p:grpSpPr>
        <p:sp>
          <p:nvSpPr>
            <p:cNvPr name="Freeform 7" id="7"/>
            <p:cNvSpPr/>
            <p:nvPr/>
          </p:nvSpPr>
          <p:spPr>
            <a:xfrm flipH="false" flipV="false" rot="0">
              <a:off x="0" y="0"/>
              <a:ext cx="9054973" cy="12642215"/>
            </a:xfrm>
            <a:custGeom>
              <a:avLst/>
              <a:gdLst/>
              <a:ahLst/>
              <a:cxnLst/>
              <a:rect r="r" b="b" t="t" l="l"/>
              <a:pathLst>
                <a:path h="12642215" w="9054973">
                  <a:moveTo>
                    <a:pt x="0" y="0"/>
                  </a:moveTo>
                  <a:lnTo>
                    <a:pt x="9054973" y="0"/>
                  </a:lnTo>
                  <a:lnTo>
                    <a:pt x="9054973" y="12642215"/>
                  </a:lnTo>
                  <a:lnTo>
                    <a:pt x="0" y="12642215"/>
                  </a:lnTo>
                  <a:lnTo>
                    <a:pt x="0" y="0"/>
                  </a:lnTo>
                  <a:close/>
                </a:path>
              </a:pathLst>
            </a:custGeom>
            <a:blipFill>
              <a:blip r:embed="rId5"/>
              <a:stretch>
                <a:fillRect l="0" t="-17" r="0" b="-17"/>
              </a:stretch>
            </a:blipFill>
          </p:spPr>
        </p:sp>
      </p:grpSp>
      <p:sp>
        <p:nvSpPr>
          <p:cNvPr name="AutoShape 8" id="8"/>
          <p:cNvSpPr/>
          <p:nvPr/>
        </p:nvSpPr>
        <p:spPr>
          <a:xfrm rot="8647">
            <a:off x="1570467" y="5462542"/>
            <a:ext cx="15147066" cy="0"/>
          </a:xfrm>
          <a:prstGeom prst="line">
            <a:avLst/>
          </a:prstGeom>
          <a:ln cap="rnd" w="28575">
            <a:solidFill>
              <a:srgbClr val="000000"/>
            </a:solidFill>
            <a:prstDash val="solid"/>
            <a:headEnd type="none" len="sm" w="sm"/>
            <a:tailEnd type="none" len="sm" w="sm"/>
          </a:ln>
        </p:spPr>
      </p:sp>
      <p:sp>
        <p:nvSpPr>
          <p:cNvPr name="Freeform 9" id="9"/>
          <p:cNvSpPr/>
          <p:nvPr/>
        </p:nvSpPr>
        <p:spPr>
          <a:xfrm flipH="false" flipV="false" rot="0">
            <a:off x="3542437" y="5240576"/>
            <a:ext cx="501082" cy="501082"/>
          </a:xfrm>
          <a:custGeom>
            <a:avLst/>
            <a:gdLst/>
            <a:ahLst/>
            <a:cxnLst/>
            <a:rect r="r" b="b" t="t" l="l"/>
            <a:pathLst>
              <a:path h="501082" w="501082">
                <a:moveTo>
                  <a:pt x="0" y="0"/>
                </a:moveTo>
                <a:lnTo>
                  <a:pt x="501082" y="0"/>
                </a:lnTo>
                <a:lnTo>
                  <a:pt x="501082" y="501082"/>
                </a:lnTo>
                <a:lnTo>
                  <a:pt x="0" y="50108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2190716" y="6461241"/>
            <a:ext cx="3204526" cy="1977827"/>
          </a:xfrm>
          <a:prstGeom prst="rect">
            <a:avLst/>
          </a:prstGeom>
        </p:spPr>
        <p:txBody>
          <a:bodyPr anchor="t" rtlCol="false" tIns="0" lIns="0" bIns="0" rIns="0">
            <a:spAutoFit/>
          </a:bodyPr>
          <a:lstStyle/>
          <a:p>
            <a:pPr algn="ctr">
              <a:lnSpc>
                <a:spcPts val="3053"/>
              </a:lnSpc>
            </a:pPr>
            <a:r>
              <a:rPr lang="en-US" sz="1843">
                <a:solidFill>
                  <a:srgbClr val="231F20"/>
                </a:solidFill>
                <a:latin typeface="DM Sans"/>
              </a:rPr>
              <a:t>It provides the structure and content of a webpage, defining elements such as text, images, links, forms, and multimedia.</a:t>
            </a:r>
          </a:p>
        </p:txBody>
      </p:sp>
      <p:sp>
        <p:nvSpPr>
          <p:cNvPr name="TextBox 11" id="11"/>
          <p:cNvSpPr txBox="true"/>
          <p:nvPr/>
        </p:nvSpPr>
        <p:spPr>
          <a:xfrm rot="0">
            <a:off x="2779206" y="2053449"/>
            <a:ext cx="2027545" cy="1407463"/>
          </a:xfrm>
          <a:prstGeom prst="rect">
            <a:avLst/>
          </a:prstGeom>
        </p:spPr>
        <p:txBody>
          <a:bodyPr anchor="t" rtlCol="false" tIns="0" lIns="0" bIns="0" rIns="0">
            <a:spAutoFit/>
          </a:bodyPr>
          <a:lstStyle/>
          <a:p>
            <a:pPr algn="ctr">
              <a:lnSpc>
                <a:spcPts val="10969"/>
              </a:lnSpc>
            </a:pPr>
            <a:r>
              <a:rPr lang="en-US" sz="6623">
                <a:solidFill>
                  <a:srgbClr val="FFFBFB"/>
                </a:solidFill>
                <a:latin typeface="DM Sans Bold"/>
              </a:rPr>
              <a:t>01</a:t>
            </a:r>
          </a:p>
        </p:txBody>
      </p:sp>
      <p:sp>
        <p:nvSpPr>
          <p:cNvPr name="TextBox 12" id="12"/>
          <p:cNvSpPr txBox="true"/>
          <p:nvPr/>
        </p:nvSpPr>
        <p:spPr>
          <a:xfrm rot="0">
            <a:off x="2059451" y="5827247"/>
            <a:ext cx="3467055" cy="599199"/>
          </a:xfrm>
          <a:prstGeom prst="rect">
            <a:avLst/>
          </a:prstGeom>
        </p:spPr>
        <p:txBody>
          <a:bodyPr anchor="t" rtlCol="false" tIns="0" lIns="0" bIns="0" rIns="0">
            <a:spAutoFit/>
          </a:bodyPr>
          <a:lstStyle/>
          <a:p>
            <a:pPr algn="ctr">
              <a:lnSpc>
                <a:spcPts val="4887"/>
              </a:lnSpc>
            </a:pPr>
            <a:r>
              <a:rPr lang="en-US" sz="2951">
                <a:solidFill>
                  <a:srgbClr val="231F20"/>
                </a:solidFill>
                <a:latin typeface="DM Sans Bold"/>
              </a:rPr>
              <a:t>HTML</a:t>
            </a:r>
          </a:p>
        </p:txBody>
      </p:sp>
      <p:grpSp>
        <p:nvGrpSpPr>
          <p:cNvPr name="Group 13" id="13"/>
          <p:cNvGrpSpPr/>
          <p:nvPr/>
        </p:nvGrpSpPr>
        <p:grpSpPr>
          <a:xfrm rot="0">
            <a:off x="6267505" y="1920649"/>
            <a:ext cx="2027545" cy="3080525"/>
            <a:chOff x="0" y="0"/>
            <a:chExt cx="2703393" cy="4107367"/>
          </a:xfrm>
        </p:grpSpPr>
        <p:sp>
          <p:nvSpPr>
            <p:cNvPr name="Freeform 14" id="14"/>
            <p:cNvSpPr/>
            <p:nvPr/>
          </p:nvSpPr>
          <p:spPr>
            <a:xfrm flipH="false" flipV="false" rot="0">
              <a:off x="0" y="0"/>
              <a:ext cx="2703449" cy="4107307"/>
            </a:xfrm>
            <a:custGeom>
              <a:avLst/>
              <a:gdLst/>
              <a:ahLst/>
              <a:cxnLst/>
              <a:rect r="r" b="b" t="t" l="l"/>
              <a:pathLst>
                <a:path h="4107307" w="2703449">
                  <a:moveTo>
                    <a:pt x="0" y="0"/>
                  </a:moveTo>
                  <a:lnTo>
                    <a:pt x="2703449" y="0"/>
                  </a:lnTo>
                  <a:lnTo>
                    <a:pt x="2703449" y="4107307"/>
                  </a:lnTo>
                  <a:lnTo>
                    <a:pt x="0" y="4107307"/>
                  </a:lnTo>
                  <a:lnTo>
                    <a:pt x="0" y="0"/>
                  </a:lnTo>
                  <a:close/>
                </a:path>
              </a:pathLst>
            </a:custGeom>
            <a:blipFill>
              <a:blip r:embed="rId4"/>
              <a:stretch>
                <a:fillRect l="-69" t="0" r="-67" b="-1"/>
              </a:stretch>
            </a:blipFill>
          </p:spPr>
        </p:sp>
      </p:grpSp>
      <p:sp>
        <p:nvSpPr>
          <p:cNvPr name="Freeform 15" id="15"/>
          <p:cNvSpPr/>
          <p:nvPr/>
        </p:nvSpPr>
        <p:spPr>
          <a:xfrm flipH="false" flipV="false" rot="0">
            <a:off x="7030737" y="5240576"/>
            <a:ext cx="501082" cy="501082"/>
          </a:xfrm>
          <a:custGeom>
            <a:avLst/>
            <a:gdLst/>
            <a:ahLst/>
            <a:cxnLst/>
            <a:rect r="r" b="b" t="t" l="l"/>
            <a:pathLst>
              <a:path h="501082" w="501082">
                <a:moveTo>
                  <a:pt x="0" y="0"/>
                </a:moveTo>
                <a:lnTo>
                  <a:pt x="501082" y="0"/>
                </a:lnTo>
                <a:lnTo>
                  <a:pt x="501082" y="501082"/>
                </a:lnTo>
                <a:lnTo>
                  <a:pt x="0" y="50108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6" id="16"/>
          <p:cNvSpPr txBox="true"/>
          <p:nvPr/>
        </p:nvSpPr>
        <p:spPr>
          <a:xfrm rot="0">
            <a:off x="6267505" y="2053449"/>
            <a:ext cx="2027545" cy="1407463"/>
          </a:xfrm>
          <a:prstGeom prst="rect">
            <a:avLst/>
          </a:prstGeom>
        </p:spPr>
        <p:txBody>
          <a:bodyPr anchor="t" rtlCol="false" tIns="0" lIns="0" bIns="0" rIns="0">
            <a:spAutoFit/>
          </a:bodyPr>
          <a:lstStyle/>
          <a:p>
            <a:pPr algn="ctr">
              <a:lnSpc>
                <a:spcPts val="10969"/>
              </a:lnSpc>
            </a:pPr>
            <a:r>
              <a:rPr lang="en-US" sz="6623">
                <a:solidFill>
                  <a:srgbClr val="FFFBFB"/>
                </a:solidFill>
                <a:latin typeface="DM Sans Bold"/>
              </a:rPr>
              <a:t>02</a:t>
            </a:r>
          </a:p>
        </p:txBody>
      </p:sp>
      <p:grpSp>
        <p:nvGrpSpPr>
          <p:cNvPr name="Group 17" id="17"/>
          <p:cNvGrpSpPr/>
          <p:nvPr/>
        </p:nvGrpSpPr>
        <p:grpSpPr>
          <a:xfrm rot="0">
            <a:off x="9758062" y="1920649"/>
            <a:ext cx="2027545" cy="3080525"/>
            <a:chOff x="0" y="0"/>
            <a:chExt cx="2703393" cy="4107367"/>
          </a:xfrm>
        </p:grpSpPr>
        <p:sp>
          <p:nvSpPr>
            <p:cNvPr name="Freeform 18" id="18"/>
            <p:cNvSpPr/>
            <p:nvPr/>
          </p:nvSpPr>
          <p:spPr>
            <a:xfrm flipH="false" flipV="false" rot="0">
              <a:off x="0" y="0"/>
              <a:ext cx="2703449" cy="4107307"/>
            </a:xfrm>
            <a:custGeom>
              <a:avLst/>
              <a:gdLst/>
              <a:ahLst/>
              <a:cxnLst/>
              <a:rect r="r" b="b" t="t" l="l"/>
              <a:pathLst>
                <a:path h="4107307" w="2703449">
                  <a:moveTo>
                    <a:pt x="0" y="0"/>
                  </a:moveTo>
                  <a:lnTo>
                    <a:pt x="2703449" y="0"/>
                  </a:lnTo>
                  <a:lnTo>
                    <a:pt x="2703449" y="4107307"/>
                  </a:lnTo>
                  <a:lnTo>
                    <a:pt x="0" y="4107307"/>
                  </a:lnTo>
                  <a:lnTo>
                    <a:pt x="0" y="0"/>
                  </a:lnTo>
                  <a:close/>
                </a:path>
              </a:pathLst>
            </a:custGeom>
            <a:blipFill>
              <a:blip r:embed="rId4"/>
              <a:stretch>
                <a:fillRect l="-69" t="0" r="-67" b="-1"/>
              </a:stretch>
            </a:blipFill>
          </p:spPr>
        </p:sp>
      </p:grpSp>
      <p:sp>
        <p:nvSpPr>
          <p:cNvPr name="Freeform 19" id="19"/>
          <p:cNvSpPr/>
          <p:nvPr/>
        </p:nvSpPr>
        <p:spPr>
          <a:xfrm flipH="false" flipV="false" rot="0">
            <a:off x="10521294" y="5240576"/>
            <a:ext cx="501082" cy="501082"/>
          </a:xfrm>
          <a:custGeom>
            <a:avLst/>
            <a:gdLst/>
            <a:ahLst/>
            <a:cxnLst/>
            <a:rect r="r" b="b" t="t" l="l"/>
            <a:pathLst>
              <a:path h="501082" w="501082">
                <a:moveTo>
                  <a:pt x="0" y="0"/>
                </a:moveTo>
                <a:lnTo>
                  <a:pt x="501082" y="0"/>
                </a:lnTo>
                <a:lnTo>
                  <a:pt x="501082" y="501082"/>
                </a:lnTo>
                <a:lnTo>
                  <a:pt x="0" y="50108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0" id="20"/>
          <p:cNvSpPr txBox="true"/>
          <p:nvPr/>
        </p:nvSpPr>
        <p:spPr>
          <a:xfrm rot="0">
            <a:off x="9758062" y="2053449"/>
            <a:ext cx="2027545" cy="1407463"/>
          </a:xfrm>
          <a:prstGeom prst="rect">
            <a:avLst/>
          </a:prstGeom>
        </p:spPr>
        <p:txBody>
          <a:bodyPr anchor="t" rtlCol="false" tIns="0" lIns="0" bIns="0" rIns="0">
            <a:spAutoFit/>
          </a:bodyPr>
          <a:lstStyle/>
          <a:p>
            <a:pPr algn="ctr">
              <a:lnSpc>
                <a:spcPts val="10969"/>
              </a:lnSpc>
            </a:pPr>
            <a:r>
              <a:rPr lang="en-US" sz="6623">
                <a:solidFill>
                  <a:srgbClr val="FFFBFB"/>
                </a:solidFill>
                <a:latin typeface="DM Sans Bold"/>
              </a:rPr>
              <a:t>03</a:t>
            </a:r>
          </a:p>
        </p:txBody>
      </p:sp>
      <p:grpSp>
        <p:nvGrpSpPr>
          <p:cNvPr name="Group 21" id="21"/>
          <p:cNvGrpSpPr/>
          <p:nvPr/>
        </p:nvGrpSpPr>
        <p:grpSpPr>
          <a:xfrm rot="0">
            <a:off x="13248619" y="1920649"/>
            <a:ext cx="2027545" cy="3080525"/>
            <a:chOff x="0" y="0"/>
            <a:chExt cx="2703393" cy="4107367"/>
          </a:xfrm>
        </p:grpSpPr>
        <p:sp>
          <p:nvSpPr>
            <p:cNvPr name="Freeform 22" id="22"/>
            <p:cNvSpPr/>
            <p:nvPr/>
          </p:nvSpPr>
          <p:spPr>
            <a:xfrm flipH="false" flipV="false" rot="0">
              <a:off x="0" y="0"/>
              <a:ext cx="2703449" cy="4107307"/>
            </a:xfrm>
            <a:custGeom>
              <a:avLst/>
              <a:gdLst/>
              <a:ahLst/>
              <a:cxnLst/>
              <a:rect r="r" b="b" t="t" l="l"/>
              <a:pathLst>
                <a:path h="4107307" w="2703449">
                  <a:moveTo>
                    <a:pt x="0" y="0"/>
                  </a:moveTo>
                  <a:lnTo>
                    <a:pt x="2703449" y="0"/>
                  </a:lnTo>
                  <a:lnTo>
                    <a:pt x="2703449" y="4107307"/>
                  </a:lnTo>
                  <a:lnTo>
                    <a:pt x="0" y="4107307"/>
                  </a:lnTo>
                  <a:lnTo>
                    <a:pt x="0" y="0"/>
                  </a:lnTo>
                  <a:close/>
                </a:path>
              </a:pathLst>
            </a:custGeom>
            <a:blipFill>
              <a:blip r:embed="rId4"/>
              <a:stretch>
                <a:fillRect l="-69" t="0" r="-67" b="-1"/>
              </a:stretch>
            </a:blipFill>
          </p:spPr>
        </p:sp>
      </p:grpSp>
      <p:sp>
        <p:nvSpPr>
          <p:cNvPr name="Freeform 23" id="23"/>
          <p:cNvSpPr/>
          <p:nvPr/>
        </p:nvSpPr>
        <p:spPr>
          <a:xfrm flipH="false" flipV="false" rot="0">
            <a:off x="14011851" y="5240576"/>
            <a:ext cx="501082" cy="501082"/>
          </a:xfrm>
          <a:custGeom>
            <a:avLst/>
            <a:gdLst/>
            <a:ahLst/>
            <a:cxnLst/>
            <a:rect r="r" b="b" t="t" l="l"/>
            <a:pathLst>
              <a:path h="501082" w="501082">
                <a:moveTo>
                  <a:pt x="0" y="0"/>
                </a:moveTo>
                <a:lnTo>
                  <a:pt x="501082" y="0"/>
                </a:lnTo>
                <a:lnTo>
                  <a:pt x="501082" y="501082"/>
                </a:lnTo>
                <a:lnTo>
                  <a:pt x="0" y="50108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4" id="24"/>
          <p:cNvSpPr txBox="true"/>
          <p:nvPr/>
        </p:nvSpPr>
        <p:spPr>
          <a:xfrm rot="0">
            <a:off x="13248619" y="2053449"/>
            <a:ext cx="2027545" cy="1407463"/>
          </a:xfrm>
          <a:prstGeom prst="rect">
            <a:avLst/>
          </a:prstGeom>
        </p:spPr>
        <p:txBody>
          <a:bodyPr anchor="t" rtlCol="false" tIns="0" lIns="0" bIns="0" rIns="0">
            <a:spAutoFit/>
          </a:bodyPr>
          <a:lstStyle/>
          <a:p>
            <a:pPr algn="ctr">
              <a:lnSpc>
                <a:spcPts val="10969"/>
              </a:lnSpc>
            </a:pPr>
            <a:r>
              <a:rPr lang="en-US" sz="6623">
                <a:solidFill>
                  <a:srgbClr val="FFFBFB"/>
                </a:solidFill>
                <a:latin typeface="DM Sans Bold"/>
              </a:rPr>
              <a:t>04</a:t>
            </a:r>
          </a:p>
        </p:txBody>
      </p:sp>
      <p:sp>
        <p:nvSpPr>
          <p:cNvPr name="TextBox 25" id="25"/>
          <p:cNvSpPr txBox="true"/>
          <p:nvPr/>
        </p:nvSpPr>
        <p:spPr>
          <a:xfrm rot="0">
            <a:off x="5679015" y="6461241"/>
            <a:ext cx="3204526" cy="1977827"/>
          </a:xfrm>
          <a:prstGeom prst="rect">
            <a:avLst/>
          </a:prstGeom>
        </p:spPr>
        <p:txBody>
          <a:bodyPr anchor="t" rtlCol="false" tIns="0" lIns="0" bIns="0" rIns="0">
            <a:spAutoFit/>
          </a:bodyPr>
          <a:lstStyle/>
          <a:p>
            <a:pPr algn="ctr">
              <a:lnSpc>
                <a:spcPts val="3053"/>
              </a:lnSpc>
            </a:pPr>
            <a:r>
              <a:rPr lang="en-US" sz="1843">
                <a:solidFill>
                  <a:srgbClr val="231F20"/>
                </a:solidFill>
                <a:latin typeface="DM Sans"/>
              </a:rPr>
              <a:t>It is used in web development to control the presentation and styling of HTML elements on a web page. </a:t>
            </a:r>
          </a:p>
        </p:txBody>
      </p:sp>
      <p:sp>
        <p:nvSpPr>
          <p:cNvPr name="TextBox 26" id="26"/>
          <p:cNvSpPr txBox="true"/>
          <p:nvPr/>
        </p:nvSpPr>
        <p:spPr>
          <a:xfrm rot="0">
            <a:off x="5889722" y="5827247"/>
            <a:ext cx="2709833" cy="599199"/>
          </a:xfrm>
          <a:prstGeom prst="rect">
            <a:avLst/>
          </a:prstGeom>
        </p:spPr>
        <p:txBody>
          <a:bodyPr anchor="t" rtlCol="false" tIns="0" lIns="0" bIns="0" rIns="0">
            <a:spAutoFit/>
          </a:bodyPr>
          <a:lstStyle/>
          <a:p>
            <a:pPr algn="ctr">
              <a:lnSpc>
                <a:spcPts val="4887"/>
              </a:lnSpc>
            </a:pPr>
            <a:r>
              <a:rPr lang="en-US" sz="2951">
                <a:solidFill>
                  <a:srgbClr val="231F20"/>
                </a:solidFill>
                <a:latin typeface="DM Sans Bold"/>
              </a:rPr>
              <a:t>CSS</a:t>
            </a:r>
          </a:p>
        </p:txBody>
      </p:sp>
      <p:sp>
        <p:nvSpPr>
          <p:cNvPr name="TextBox 27" id="27"/>
          <p:cNvSpPr txBox="true"/>
          <p:nvPr/>
        </p:nvSpPr>
        <p:spPr>
          <a:xfrm rot="0">
            <a:off x="9132933" y="6494831"/>
            <a:ext cx="3204526" cy="1977827"/>
          </a:xfrm>
          <a:prstGeom prst="rect">
            <a:avLst/>
          </a:prstGeom>
        </p:spPr>
        <p:txBody>
          <a:bodyPr anchor="t" rtlCol="false" tIns="0" lIns="0" bIns="0" rIns="0">
            <a:spAutoFit/>
          </a:bodyPr>
          <a:lstStyle/>
          <a:p>
            <a:pPr algn="ctr">
              <a:lnSpc>
                <a:spcPts val="3053"/>
              </a:lnSpc>
            </a:pPr>
            <a:r>
              <a:rPr lang="en-US" sz="1843">
                <a:solidFill>
                  <a:srgbClr val="231F20"/>
                </a:solidFill>
                <a:latin typeface="DM Sans"/>
              </a:rPr>
              <a:t>JavaScript is a powerful language that runs in the browser, enabling developers to create dynamic and interactive web experiences. </a:t>
            </a:r>
          </a:p>
        </p:txBody>
      </p:sp>
      <p:sp>
        <p:nvSpPr>
          <p:cNvPr name="TextBox 28" id="28"/>
          <p:cNvSpPr txBox="true"/>
          <p:nvPr/>
        </p:nvSpPr>
        <p:spPr>
          <a:xfrm rot="0">
            <a:off x="9380279" y="5827247"/>
            <a:ext cx="2709833" cy="599199"/>
          </a:xfrm>
          <a:prstGeom prst="rect">
            <a:avLst/>
          </a:prstGeom>
        </p:spPr>
        <p:txBody>
          <a:bodyPr anchor="t" rtlCol="false" tIns="0" lIns="0" bIns="0" rIns="0">
            <a:spAutoFit/>
          </a:bodyPr>
          <a:lstStyle/>
          <a:p>
            <a:pPr algn="ctr">
              <a:lnSpc>
                <a:spcPts val="4887"/>
              </a:lnSpc>
            </a:pPr>
            <a:r>
              <a:rPr lang="en-US" sz="2951">
                <a:solidFill>
                  <a:srgbClr val="231F20"/>
                </a:solidFill>
                <a:latin typeface="DM Sans Bold"/>
              </a:rPr>
              <a:t>JAVASCRIPT</a:t>
            </a:r>
          </a:p>
        </p:txBody>
      </p:sp>
      <p:grpSp>
        <p:nvGrpSpPr>
          <p:cNvPr name="Group 29" id="29"/>
          <p:cNvGrpSpPr/>
          <p:nvPr/>
        </p:nvGrpSpPr>
        <p:grpSpPr>
          <a:xfrm rot="-10799999">
            <a:off x="-2729621" y="-7074240"/>
            <a:ext cx="7835077" cy="10939025"/>
            <a:chOff x="0" y="0"/>
            <a:chExt cx="10446769" cy="14585367"/>
          </a:xfrm>
        </p:grpSpPr>
        <p:sp>
          <p:nvSpPr>
            <p:cNvPr name="Freeform 30" id="30"/>
            <p:cNvSpPr/>
            <p:nvPr/>
          </p:nvSpPr>
          <p:spPr>
            <a:xfrm flipH="false" flipV="false" rot="0">
              <a:off x="0" y="0"/>
              <a:ext cx="10446766" cy="14585314"/>
            </a:xfrm>
            <a:custGeom>
              <a:avLst/>
              <a:gdLst/>
              <a:ahLst/>
              <a:cxnLst/>
              <a:rect r="r" b="b" t="t" l="l"/>
              <a:pathLst>
                <a:path h="14585314" w="10446766">
                  <a:moveTo>
                    <a:pt x="0" y="0"/>
                  </a:moveTo>
                  <a:lnTo>
                    <a:pt x="10446766" y="0"/>
                  </a:lnTo>
                  <a:lnTo>
                    <a:pt x="10446766" y="14585314"/>
                  </a:lnTo>
                  <a:lnTo>
                    <a:pt x="0" y="14585314"/>
                  </a:lnTo>
                  <a:lnTo>
                    <a:pt x="0" y="0"/>
                  </a:lnTo>
                  <a:close/>
                </a:path>
              </a:pathLst>
            </a:custGeom>
            <a:blipFill>
              <a:blip r:embed="rId5"/>
              <a:stretch>
                <a:fillRect l="0" t="-17" r="0" b="-17"/>
              </a:stretch>
            </a:blipFill>
          </p:spPr>
        </p:sp>
      </p:grpSp>
      <p:sp>
        <p:nvSpPr>
          <p:cNvPr name="TextBox 31" id="31"/>
          <p:cNvSpPr txBox="true"/>
          <p:nvPr/>
        </p:nvSpPr>
        <p:spPr>
          <a:xfrm rot="0">
            <a:off x="4748523" y="-288814"/>
            <a:ext cx="9477230" cy="1612754"/>
          </a:xfrm>
          <a:prstGeom prst="rect">
            <a:avLst/>
          </a:prstGeom>
        </p:spPr>
        <p:txBody>
          <a:bodyPr anchor="t" rtlCol="false" tIns="0" lIns="0" bIns="0" rIns="0">
            <a:spAutoFit/>
          </a:bodyPr>
          <a:lstStyle/>
          <a:p>
            <a:pPr algn="ctr">
              <a:lnSpc>
                <a:spcPts val="12542"/>
              </a:lnSpc>
            </a:pPr>
            <a:r>
              <a:rPr lang="en-US" sz="7573" u="sng">
                <a:solidFill>
                  <a:srgbClr val="231F20"/>
                </a:solidFill>
                <a:latin typeface="Oswald Bold"/>
              </a:rPr>
              <a:t>TECHNOLOGY USED</a:t>
            </a:r>
          </a:p>
        </p:txBody>
      </p:sp>
      <p:sp>
        <p:nvSpPr>
          <p:cNvPr name="TextBox 32" id="32"/>
          <p:cNvSpPr txBox="true"/>
          <p:nvPr/>
        </p:nvSpPr>
        <p:spPr>
          <a:xfrm rot="0">
            <a:off x="12329784" y="5674988"/>
            <a:ext cx="4460360" cy="1113470"/>
          </a:xfrm>
          <a:prstGeom prst="rect">
            <a:avLst/>
          </a:prstGeom>
        </p:spPr>
        <p:txBody>
          <a:bodyPr anchor="t" rtlCol="false" tIns="0" lIns="0" bIns="0" rIns="0">
            <a:spAutoFit/>
          </a:bodyPr>
          <a:lstStyle/>
          <a:p>
            <a:pPr algn="ctr">
              <a:lnSpc>
                <a:spcPts val="4887"/>
              </a:lnSpc>
            </a:pPr>
            <a:r>
              <a:rPr lang="en-US" sz="2951">
                <a:solidFill>
                  <a:srgbClr val="231F20"/>
                </a:solidFill>
                <a:latin typeface="DM Sans Bold"/>
              </a:rPr>
              <a:t>HTML TAGS &amp; CSS SELECTORS</a:t>
            </a:r>
          </a:p>
        </p:txBody>
      </p:sp>
      <p:sp>
        <p:nvSpPr>
          <p:cNvPr name="TextBox 33" id="33"/>
          <p:cNvSpPr txBox="true"/>
          <p:nvPr/>
        </p:nvSpPr>
        <p:spPr>
          <a:xfrm rot="0">
            <a:off x="12585108" y="6759883"/>
            <a:ext cx="4276991" cy="2014560"/>
          </a:xfrm>
          <a:prstGeom prst="rect">
            <a:avLst/>
          </a:prstGeom>
        </p:spPr>
        <p:txBody>
          <a:bodyPr anchor="t" rtlCol="false" tIns="0" lIns="0" bIns="0" rIns="0">
            <a:spAutoFit/>
          </a:bodyPr>
          <a:lstStyle/>
          <a:p>
            <a:pPr algn="ctr">
              <a:lnSpc>
                <a:spcPts val="3103"/>
              </a:lnSpc>
            </a:pPr>
            <a:r>
              <a:rPr lang="en-US" sz="1874">
                <a:solidFill>
                  <a:srgbClr val="231F20"/>
                </a:solidFill>
                <a:latin typeface="DM Sans"/>
              </a:rPr>
              <a:t>HTML tags are used to structure the content of a web page .We refer to selectors, properties, and values rather than tags. CSS is used to style the appearance of HTML elements.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24384000" y="13716000"/>
                  </a:moveTo>
                  <a:lnTo>
                    <a:pt x="0" y="13716000"/>
                  </a:lnTo>
                  <a:lnTo>
                    <a:pt x="0" y="0"/>
                  </a:lnTo>
                  <a:lnTo>
                    <a:pt x="24384000" y="0"/>
                  </a:lnTo>
                  <a:lnTo>
                    <a:pt x="24384000" y="13716000"/>
                  </a:lnTo>
                  <a:close/>
                </a:path>
              </a:pathLst>
            </a:custGeom>
            <a:blipFill>
              <a:blip r:embed="rId3"/>
              <a:stretch>
                <a:fillRect l="0" t="-38888" r="0" b="-38888"/>
              </a:stretch>
            </a:blipFill>
          </p:spPr>
        </p:sp>
      </p:grpSp>
      <p:grpSp>
        <p:nvGrpSpPr>
          <p:cNvPr name="Group 4" id="4"/>
          <p:cNvGrpSpPr/>
          <p:nvPr/>
        </p:nvGrpSpPr>
        <p:grpSpPr>
          <a:xfrm rot="-10580377">
            <a:off x="10646613" y="3123224"/>
            <a:ext cx="12102934" cy="12419055"/>
            <a:chOff x="0" y="0"/>
            <a:chExt cx="16137245" cy="16558740"/>
          </a:xfrm>
        </p:grpSpPr>
        <p:sp>
          <p:nvSpPr>
            <p:cNvPr name="Freeform 5" id="5"/>
            <p:cNvSpPr/>
            <p:nvPr/>
          </p:nvSpPr>
          <p:spPr>
            <a:xfrm flipH="false" flipV="false" rot="0">
              <a:off x="0" y="0"/>
              <a:ext cx="16137255" cy="16558768"/>
            </a:xfrm>
            <a:custGeom>
              <a:avLst/>
              <a:gdLst/>
              <a:ahLst/>
              <a:cxnLst/>
              <a:rect r="r" b="b" t="t" l="l"/>
              <a:pathLst>
                <a:path h="16558768" w="16137255">
                  <a:moveTo>
                    <a:pt x="0" y="0"/>
                  </a:moveTo>
                  <a:lnTo>
                    <a:pt x="16137255" y="0"/>
                  </a:lnTo>
                  <a:lnTo>
                    <a:pt x="16137255" y="16558768"/>
                  </a:lnTo>
                  <a:lnTo>
                    <a:pt x="0" y="16558768"/>
                  </a:lnTo>
                  <a:lnTo>
                    <a:pt x="0" y="0"/>
                  </a:lnTo>
                  <a:close/>
                </a:path>
              </a:pathLst>
            </a:custGeom>
            <a:blipFill>
              <a:blip r:embed="rId4"/>
              <a:stretch>
                <a:fillRect l="0" t="-6" r="0" b="-6"/>
              </a:stretch>
            </a:blipFill>
          </p:spPr>
        </p:sp>
      </p:grpSp>
      <p:sp>
        <p:nvSpPr>
          <p:cNvPr name="Freeform 6" id="6"/>
          <p:cNvSpPr/>
          <p:nvPr/>
        </p:nvSpPr>
        <p:spPr>
          <a:xfrm flipH="false" flipV="false" rot="0">
            <a:off x="3416119" y="4647491"/>
            <a:ext cx="3145217" cy="3608573"/>
          </a:xfrm>
          <a:custGeom>
            <a:avLst/>
            <a:gdLst/>
            <a:ahLst/>
            <a:cxnLst/>
            <a:rect r="r" b="b" t="t" l="l"/>
            <a:pathLst>
              <a:path h="3608573" w="3145217">
                <a:moveTo>
                  <a:pt x="0" y="0"/>
                </a:moveTo>
                <a:lnTo>
                  <a:pt x="3145217" y="0"/>
                </a:lnTo>
                <a:lnTo>
                  <a:pt x="3145217" y="3608573"/>
                </a:lnTo>
                <a:lnTo>
                  <a:pt x="0" y="360857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7" id="7"/>
          <p:cNvGrpSpPr/>
          <p:nvPr/>
        </p:nvGrpSpPr>
        <p:grpSpPr>
          <a:xfrm rot="0">
            <a:off x="3593815" y="3705302"/>
            <a:ext cx="2723245" cy="2599233"/>
            <a:chOff x="0" y="0"/>
            <a:chExt cx="3630993" cy="3465645"/>
          </a:xfrm>
        </p:grpSpPr>
        <p:sp>
          <p:nvSpPr>
            <p:cNvPr name="Freeform 8" id="8"/>
            <p:cNvSpPr/>
            <p:nvPr/>
          </p:nvSpPr>
          <p:spPr>
            <a:xfrm flipH="false" flipV="false" rot="0">
              <a:off x="0" y="0"/>
              <a:ext cx="3630930" cy="3465703"/>
            </a:xfrm>
            <a:custGeom>
              <a:avLst/>
              <a:gdLst/>
              <a:ahLst/>
              <a:cxnLst/>
              <a:rect r="r" b="b" t="t" l="l"/>
              <a:pathLst>
                <a:path h="3465703" w="3630930">
                  <a:moveTo>
                    <a:pt x="1815465" y="2794"/>
                  </a:moveTo>
                  <a:cubicBezTo>
                    <a:pt x="1195578" y="0"/>
                    <a:pt x="621538" y="329184"/>
                    <a:pt x="310769" y="865505"/>
                  </a:cubicBezTo>
                  <a:cubicBezTo>
                    <a:pt x="0" y="1401826"/>
                    <a:pt x="0" y="2063623"/>
                    <a:pt x="310769" y="2600071"/>
                  </a:cubicBezTo>
                  <a:cubicBezTo>
                    <a:pt x="621538" y="3136519"/>
                    <a:pt x="1195578" y="3465576"/>
                    <a:pt x="1815465" y="3462909"/>
                  </a:cubicBezTo>
                  <a:cubicBezTo>
                    <a:pt x="2435352" y="3465703"/>
                    <a:pt x="3009392" y="3136519"/>
                    <a:pt x="3320161" y="2600071"/>
                  </a:cubicBezTo>
                  <a:cubicBezTo>
                    <a:pt x="3630930" y="2063623"/>
                    <a:pt x="3630930" y="1401953"/>
                    <a:pt x="3320161" y="865505"/>
                  </a:cubicBezTo>
                  <a:cubicBezTo>
                    <a:pt x="3009392" y="329057"/>
                    <a:pt x="2435479" y="0"/>
                    <a:pt x="1815465" y="2794"/>
                  </a:cubicBezTo>
                  <a:close/>
                </a:path>
              </a:pathLst>
            </a:custGeom>
            <a:blipFill>
              <a:blip r:embed="rId7"/>
              <a:stretch>
                <a:fillRect l="-20192" t="0" r="-17745" b="-33056"/>
              </a:stretch>
            </a:blipFill>
          </p:spPr>
        </p:sp>
      </p:grpSp>
      <p:sp>
        <p:nvSpPr>
          <p:cNvPr name="Freeform 9" id="9"/>
          <p:cNvSpPr/>
          <p:nvPr/>
        </p:nvSpPr>
        <p:spPr>
          <a:xfrm flipH="false" flipV="false" rot="0">
            <a:off x="7571796" y="4647491"/>
            <a:ext cx="3145217" cy="3608573"/>
          </a:xfrm>
          <a:custGeom>
            <a:avLst/>
            <a:gdLst/>
            <a:ahLst/>
            <a:cxnLst/>
            <a:rect r="r" b="b" t="t" l="l"/>
            <a:pathLst>
              <a:path h="3608573" w="3145217">
                <a:moveTo>
                  <a:pt x="0" y="0"/>
                </a:moveTo>
                <a:lnTo>
                  <a:pt x="3145217" y="0"/>
                </a:lnTo>
                <a:lnTo>
                  <a:pt x="3145217" y="3608573"/>
                </a:lnTo>
                <a:lnTo>
                  <a:pt x="0" y="360857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0" id="10"/>
          <p:cNvGrpSpPr/>
          <p:nvPr/>
        </p:nvGrpSpPr>
        <p:grpSpPr>
          <a:xfrm rot="0">
            <a:off x="7781062" y="3740536"/>
            <a:ext cx="2723245" cy="2599233"/>
            <a:chOff x="0" y="0"/>
            <a:chExt cx="3630993" cy="3465645"/>
          </a:xfrm>
        </p:grpSpPr>
        <p:sp>
          <p:nvSpPr>
            <p:cNvPr name="Freeform 11" id="11"/>
            <p:cNvSpPr/>
            <p:nvPr/>
          </p:nvSpPr>
          <p:spPr>
            <a:xfrm flipH="false" flipV="false" rot="0">
              <a:off x="0" y="0"/>
              <a:ext cx="3630930" cy="3465703"/>
            </a:xfrm>
            <a:custGeom>
              <a:avLst/>
              <a:gdLst/>
              <a:ahLst/>
              <a:cxnLst/>
              <a:rect r="r" b="b" t="t" l="l"/>
              <a:pathLst>
                <a:path h="3465703" w="3630930">
                  <a:moveTo>
                    <a:pt x="1815465" y="2794"/>
                  </a:moveTo>
                  <a:cubicBezTo>
                    <a:pt x="1195578" y="0"/>
                    <a:pt x="621538" y="329184"/>
                    <a:pt x="310769" y="865505"/>
                  </a:cubicBezTo>
                  <a:cubicBezTo>
                    <a:pt x="0" y="1401826"/>
                    <a:pt x="0" y="2063623"/>
                    <a:pt x="310769" y="2600071"/>
                  </a:cubicBezTo>
                  <a:cubicBezTo>
                    <a:pt x="621538" y="3136519"/>
                    <a:pt x="1195578" y="3465576"/>
                    <a:pt x="1815465" y="3462909"/>
                  </a:cubicBezTo>
                  <a:cubicBezTo>
                    <a:pt x="2435352" y="3465703"/>
                    <a:pt x="3009392" y="3136519"/>
                    <a:pt x="3320161" y="2600071"/>
                  </a:cubicBezTo>
                  <a:cubicBezTo>
                    <a:pt x="3630930" y="2063623"/>
                    <a:pt x="3630930" y="1401953"/>
                    <a:pt x="3320161" y="865505"/>
                  </a:cubicBezTo>
                  <a:cubicBezTo>
                    <a:pt x="3009392" y="329057"/>
                    <a:pt x="2435479" y="0"/>
                    <a:pt x="1815465" y="2794"/>
                  </a:cubicBezTo>
                  <a:close/>
                </a:path>
              </a:pathLst>
            </a:custGeom>
            <a:blipFill>
              <a:blip r:embed="rId8"/>
              <a:stretch>
                <a:fillRect l="0" t="0" r="0" b="-70067"/>
              </a:stretch>
            </a:blipFill>
          </p:spPr>
        </p:sp>
      </p:grpSp>
      <p:sp>
        <p:nvSpPr>
          <p:cNvPr name="Freeform 12" id="12"/>
          <p:cNvSpPr/>
          <p:nvPr/>
        </p:nvSpPr>
        <p:spPr>
          <a:xfrm flipH="false" flipV="false" rot="0">
            <a:off x="11726664" y="4647491"/>
            <a:ext cx="3145217" cy="3608573"/>
          </a:xfrm>
          <a:custGeom>
            <a:avLst/>
            <a:gdLst/>
            <a:ahLst/>
            <a:cxnLst/>
            <a:rect r="r" b="b" t="t" l="l"/>
            <a:pathLst>
              <a:path h="3608573" w="3145217">
                <a:moveTo>
                  <a:pt x="0" y="0"/>
                </a:moveTo>
                <a:lnTo>
                  <a:pt x="3145217" y="0"/>
                </a:lnTo>
                <a:lnTo>
                  <a:pt x="3145217" y="3608573"/>
                </a:lnTo>
                <a:lnTo>
                  <a:pt x="0" y="360857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3" id="13"/>
          <p:cNvGrpSpPr/>
          <p:nvPr/>
        </p:nvGrpSpPr>
        <p:grpSpPr>
          <a:xfrm rot="0">
            <a:off x="11904360" y="3705302"/>
            <a:ext cx="2723245" cy="2599233"/>
            <a:chOff x="0" y="0"/>
            <a:chExt cx="3630993" cy="3465645"/>
          </a:xfrm>
        </p:grpSpPr>
        <p:sp>
          <p:nvSpPr>
            <p:cNvPr name="Freeform 14" id="14"/>
            <p:cNvSpPr/>
            <p:nvPr/>
          </p:nvSpPr>
          <p:spPr>
            <a:xfrm flipH="false" flipV="false" rot="0">
              <a:off x="0" y="0"/>
              <a:ext cx="3630930" cy="3465703"/>
            </a:xfrm>
            <a:custGeom>
              <a:avLst/>
              <a:gdLst/>
              <a:ahLst/>
              <a:cxnLst/>
              <a:rect r="r" b="b" t="t" l="l"/>
              <a:pathLst>
                <a:path h="3465703" w="3630930">
                  <a:moveTo>
                    <a:pt x="1815465" y="2794"/>
                  </a:moveTo>
                  <a:cubicBezTo>
                    <a:pt x="1195578" y="0"/>
                    <a:pt x="621538" y="329184"/>
                    <a:pt x="310769" y="865505"/>
                  </a:cubicBezTo>
                  <a:cubicBezTo>
                    <a:pt x="0" y="1401826"/>
                    <a:pt x="0" y="2063623"/>
                    <a:pt x="310769" y="2600071"/>
                  </a:cubicBezTo>
                  <a:cubicBezTo>
                    <a:pt x="621538" y="3136519"/>
                    <a:pt x="1195578" y="3465576"/>
                    <a:pt x="1815465" y="3462909"/>
                  </a:cubicBezTo>
                  <a:cubicBezTo>
                    <a:pt x="2435352" y="3465703"/>
                    <a:pt x="3009392" y="3136519"/>
                    <a:pt x="3320161" y="2600071"/>
                  </a:cubicBezTo>
                  <a:cubicBezTo>
                    <a:pt x="3630930" y="2063623"/>
                    <a:pt x="3630930" y="1401953"/>
                    <a:pt x="3320161" y="865505"/>
                  </a:cubicBezTo>
                  <a:cubicBezTo>
                    <a:pt x="3009392" y="329057"/>
                    <a:pt x="2435479" y="0"/>
                    <a:pt x="1815465" y="2794"/>
                  </a:cubicBezTo>
                  <a:close/>
                </a:path>
              </a:pathLst>
            </a:custGeom>
            <a:blipFill>
              <a:blip r:embed="rId9"/>
              <a:stretch>
                <a:fillRect l="0" t="-4652" r="0" b="-61027"/>
              </a:stretch>
            </a:blipFill>
          </p:spPr>
        </p:sp>
      </p:grpSp>
      <p:grpSp>
        <p:nvGrpSpPr>
          <p:cNvPr name="Group 15" id="15"/>
          <p:cNvGrpSpPr/>
          <p:nvPr/>
        </p:nvGrpSpPr>
        <p:grpSpPr>
          <a:xfrm rot="0">
            <a:off x="3416119" y="8256064"/>
            <a:ext cx="3145217" cy="333081"/>
            <a:chOff x="0" y="0"/>
            <a:chExt cx="4193623" cy="444108"/>
          </a:xfrm>
        </p:grpSpPr>
        <p:sp>
          <p:nvSpPr>
            <p:cNvPr name="Freeform 16" id="16"/>
            <p:cNvSpPr/>
            <p:nvPr/>
          </p:nvSpPr>
          <p:spPr>
            <a:xfrm flipH="false" flipV="false" rot="0">
              <a:off x="0" y="0"/>
              <a:ext cx="4193667" cy="444119"/>
            </a:xfrm>
            <a:custGeom>
              <a:avLst/>
              <a:gdLst/>
              <a:ahLst/>
              <a:cxnLst/>
              <a:rect r="r" b="b" t="t" l="l"/>
              <a:pathLst>
                <a:path h="444119" w="4193667">
                  <a:moveTo>
                    <a:pt x="0" y="0"/>
                  </a:moveTo>
                  <a:lnTo>
                    <a:pt x="4193667" y="0"/>
                  </a:lnTo>
                  <a:lnTo>
                    <a:pt x="4193667" y="444119"/>
                  </a:lnTo>
                  <a:lnTo>
                    <a:pt x="0" y="444119"/>
                  </a:lnTo>
                  <a:lnTo>
                    <a:pt x="0" y="0"/>
                  </a:lnTo>
                  <a:close/>
                </a:path>
              </a:pathLst>
            </a:custGeom>
            <a:blipFill>
              <a:blip r:embed="rId10"/>
              <a:stretch>
                <a:fillRect l="0" t="-43494" r="1" b="-43492"/>
              </a:stretch>
            </a:blipFill>
          </p:spPr>
        </p:sp>
      </p:grpSp>
      <p:grpSp>
        <p:nvGrpSpPr>
          <p:cNvPr name="Group 17" id="17"/>
          <p:cNvGrpSpPr/>
          <p:nvPr/>
        </p:nvGrpSpPr>
        <p:grpSpPr>
          <a:xfrm rot="0">
            <a:off x="7571796" y="8256064"/>
            <a:ext cx="3145217" cy="333081"/>
            <a:chOff x="0" y="0"/>
            <a:chExt cx="4193623" cy="444108"/>
          </a:xfrm>
        </p:grpSpPr>
        <p:sp>
          <p:nvSpPr>
            <p:cNvPr name="Freeform 18" id="18"/>
            <p:cNvSpPr/>
            <p:nvPr/>
          </p:nvSpPr>
          <p:spPr>
            <a:xfrm flipH="false" flipV="false" rot="0">
              <a:off x="0" y="0"/>
              <a:ext cx="4193667" cy="444119"/>
            </a:xfrm>
            <a:custGeom>
              <a:avLst/>
              <a:gdLst/>
              <a:ahLst/>
              <a:cxnLst/>
              <a:rect r="r" b="b" t="t" l="l"/>
              <a:pathLst>
                <a:path h="444119" w="4193667">
                  <a:moveTo>
                    <a:pt x="0" y="0"/>
                  </a:moveTo>
                  <a:lnTo>
                    <a:pt x="4193667" y="0"/>
                  </a:lnTo>
                  <a:lnTo>
                    <a:pt x="4193667" y="444119"/>
                  </a:lnTo>
                  <a:lnTo>
                    <a:pt x="0" y="444119"/>
                  </a:lnTo>
                  <a:lnTo>
                    <a:pt x="0" y="0"/>
                  </a:lnTo>
                  <a:close/>
                </a:path>
              </a:pathLst>
            </a:custGeom>
            <a:blipFill>
              <a:blip r:embed="rId10"/>
              <a:stretch>
                <a:fillRect l="0" t="-43494" r="1" b="-43492"/>
              </a:stretch>
            </a:blipFill>
          </p:spPr>
        </p:sp>
      </p:grpSp>
      <p:grpSp>
        <p:nvGrpSpPr>
          <p:cNvPr name="Group 19" id="19"/>
          <p:cNvGrpSpPr/>
          <p:nvPr/>
        </p:nvGrpSpPr>
        <p:grpSpPr>
          <a:xfrm rot="0">
            <a:off x="11726664" y="8256064"/>
            <a:ext cx="3145217" cy="333081"/>
            <a:chOff x="0" y="0"/>
            <a:chExt cx="4193623" cy="444108"/>
          </a:xfrm>
        </p:grpSpPr>
        <p:sp>
          <p:nvSpPr>
            <p:cNvPr name="Freeform 20" id="20"/>
            <p:cNvSpPr/>
            <p:nvPr/>
          </p:nvSpPr>
          <p:spPr>
            <a:xfrm flipH="false" flipV="false" rot="0">
              <a:off x="0" y="0"/>
              <a:ext cx="4193667" cy="444119"/>
            </a:xfrm>
            <a:custGeom>
              <a:avLst/>
              <a:gdLst/>
              <a:ahLst/>
              <a:cxnLst/>
              <a:rect r="r" b="b" t="t" l="l"/>
              <a:pathLst>
                <a:path h="444119" w="4193667">
                  <a:moveTo>
                    <a:pt x="0" y="0"/>
                  </a:moveTo>
                  <a:lnTo>
                    <a:pt x="4193667" y="0"/>
                  </a:lnTo>
                  <a:lnTo>
                    <a:pt x="4193667" y="444119"/>
                  </a:lnTo>
                  <a:lnTo>
                    <a:pt x="0" y="444119"/>
                  </a:lnTo>
                  <a:lnTo>
                    <a:pt x="0" y="0"/>
                  </a:lnTo>
                  <a:close/>
                </a:path>
              </a:pathLst>
            </a:custGeom>
            <a:blipFill>
              <a:blip r:embed="rId10"/>
              <a:stretch>
                <a:fillRect l="0" t="-43494" r="1" b="-43492"/>
              </a:stretch>
            </a:blipFill>
          </p:spPr>
        </p:sp>
      </p:grpSp>
      <p:grpSp>
        <p:nvGrpSpPr>
          <p:cNvPr name="Group 21" id="21"/>
          <p:cNvGrpSpPr/>
          <p:nvPr/>
        </p:nvGrpSpPr>
        <p:grpSpPr>
          <a:xfrm rot="0">
            <a:off x="13679626" y="7872946"/>
            <a:ext cx="3145217" cy="333081"/>
            <a:chOff x="0" y="0"/>
            <a:chExt cx="4193623" cy="444108"/>
          </a:xfrm>
        </p:grpSpPr>
        <p:sp>
          <p:nvSpPr>
            <p:cNvPr name="Freeform 22" id="22"/>
            <p:cNvSpPr/>
            <p:nvPr/>
          </p:nvSpPr>
          <p:spPr>
            <a:xfrm flipH="false" flipV="false" rot="0">
              <a:off x="0" y="0"/>
              <a:ext cx="4193667" cy="444119"/>
            </a:xfrm>
            <a:custGeom>
              <a:avLst/>
              <a:gdLst/>
              <a:ahLst/>
              <a:cxnLst/>
              <a:rect r="r" b="b" t="t" l="l"/>
              <a:pathLst>
                <a:path h="444119" w="4193667">
                  <a:moveTo>
                    <a:pt x="0" y="0"/>
                  </a:moveTo>
                  <a:lnTo>
                    <a:pt x="4193667" y="0"/>
                  </a:lnTo>
                  <a:lnTo>
                    <a:pt x="4193667" y="444119"/>
                  </a:lnTo>
                  <a:lnTo>
                    <a:pt x="0" y="444119"/>
                  </a:lnTo>
                  <a:lnTo>
                    <a:pt x="0" y="0"/>
                  </a:lnTo>
                  <a:close/>
                </a:path>
              </a:pathLst>
            </a:custGeom>
            <a:blipFill>
              <a:blip r:embed="rId10"/>
              <a:stretch>
                <a:fillRect l="0" t="-43494" r="1" b="-43492"/>
              </a:stretch>
            </a:blipFill>
          </p:spPr>
        </p:sp>
      </p:grpSp>
      <p:sp>
        <p:nvSpPr>
          <p:cNvPr name="TextBox 23" id="23"/>
          <p:cNvSpPr txBox="true"/>
          <p:nvPr/>
        </p:nvSpPr>
        <p:spPr>
          <a:xfrm rot="0">
            <a:off x="12148224" y="7520521"/>
            <a:ext cx="2302097" cy="352425"/>
          </a:xfrm>
          <a:prstGeom prst="rect">
            <a:avLst/>
          </a:prstGeom>
        </p:spPr>
        <p:txBody>
          <a:bodyPr anchor="t" rtlCol="false" tIns="0" lIns="0" bIns="0" rIns="0">
            <a:spAutoFit/>
          </a:bodyPr>
          <a:lstStyle/>
          <a:p>
            <a:pPr algn="ctr">
              <a:lnSpc>
                <a:spcPts val="2956"/>
              </a:lnSpc>
            </a:pPr>
            <a:r>
              <a:rPr lang="en-US" sz="2053">
                <a:solidFill>
                  <a:srgbClr val="FFFBFB"/>
                </a:solidFill>
                <a:latin typeface="DM Sans"/>
              </a:rPr>
              <a:t>TECH WIZARDS</a:t>
            </a:r>
          </a:p>
        </p:txBody>
      </p:sp>
      <p:sp>
        <p:nvSpPr>
          <p:cNvPr name="TextBox 24" id="24"/>
          <p:cNvSpPr txBox="true"/>
          <p:nvPr/>
        </p:nvSpPr>
        <p:spPr>
          <a:xfrm rot="0">
            <a:off x="2343797" y="745839"/>
            <a:ext cx="13617940" cy="2003713"/>
          </a:xfrm>
          <a:prstGeom prst="rect">
            <a:avLst/>
          </a:prstGeom>
        </p:spPr>
        <p:txBody>
          <a:bodyPr anchor="t" rtlCol="false" tIns="0" lIns="0" bIns="0" rIns="0">
            <a:spAutoFit/>
          </a:bodyPr>
          <a:lstStyle/>
          <a:p>
            <a:pPr algn="ctr">
              <a:lnSpc>
                <a:spcPts val="15617"/>
              </a:lnSpc>
            </a:pPr>
            <a:r>
              <a:rPr lang="en-US" sz="9431">
                <a:solidFill>
                  <a:srgbClr val="231F20"/>
                </a:solidFill>
                <a:latin typeface="Oswald Bold"/>
              </a:rPr>
              <a:t>OUR TEAM</a:t>
            </a:r>
          </a:p>
        </p:txBody>
      </p:sp>
      <p:sp>
        <p:nvSpPr>
          <p:cNvPr name="TextBox 25" id="25"/>
          <p:cNvSpPr txBox="true"/>
          <p:nvPr/>
        </p:nvSpPr>
        <p:spPr>
          <a:xfrm rot="0">
            <a:off x="3860187" y="6501346"/>
            <a:ext cx="2257081" cy="964237"/>
          </a:xfrm>
          <a:prstGeom prst="rect">
            <a:avLst/>
          </a:prstGeom>
        </p:spPr>
        <p:txBody>
          <a:bodyPr anchor="t" rtlCol="false" tIns="0" lIns="0" bIns="0" rIns="0">
            <a:spAutoFit/>
          </a:bodyPr>
          <a:lstStyle/>
          <a:p>
            <a:pPr algn="ctr">
              <a:lnSpc>
                <a:spcPts val="3943"/>
              </a:lnSpc>
            </a:pPr>
            <a:r>
              <a:rPr lang="en-US" sz="2737">
                <a:solidFill>
                  <a:srgbClr val="FFFBFB"/>
                </a:solidFill>
                <a:latin typeface="DM Sans"/>
              </a:rPr>
              <a:t>RISHAV SHAKYA</a:t>
            </a:r>
          </a:p>
        </p:txBody>
      </p:sp>
      <p:sp>
        <p:nvSpPr>
          <p:cNvPr name="TextBox 26" id="26"/>
          <p:cNvSpPr txBox="true"/>
          <p:nvPr/>
        </p:nvSpPr>
        <p:spPr>
          <a:xfrm rot="0">
            <a:off x="3837679" y="7612067"/>
            <a:ext cx="2302097" cy="352425"/>
          </a:xfrm>
          <a:prstGeom prst="rect">
            <a:avLst/>
          </a:prstGeom>
        </p:spPr>
        <p:txBody>
          <a:bodyPr anchor="t" rtlCol="false" tIns="0" lIns="0" bIns="0" rIns="0">
            <a:spAutoFit/>
          </a:bodyPr>
          <a:lstStyle/>
          <a:p>
            <a:pPr algn="ctr">
              <a:lnSpc>
                <a:spcPts val="2956"/>
              </a:lnSpc>
            </a:pPr>
            <a:r>
              <a:rPr lang="en-US" sz="2053">
                <a:solidFill>
                  <a:srgbClr val="FFFBFB"/>
                </a:solidFill>
                <a:latin typeface="DM Sans"/>
              </a:rPr>
              <a:t>TECH WIZARDS</a:t>
            </a:r>
          </a:p>
        </p:txBody>
      </p:sp>
      <p:sp>
        <p:nvSpPr>
          <p:cNvPr name="TextBox 27" id="27"/>
          <p:cNvSpPr txBox="true"/>
          <p:nvPr/>
        </p:nvSpPr>
        <p:spPr>
          <a:xfrm rot="0">
            <a:off x="8005441" y="6501346"/>
            <a:ext cx="2213980" cy="964267"/>
          </a:xfrm>
          <a:prstGeom prst="rect">
            <a:avLst/>
          </a:prstGeom>
        </p:spPr>
        <p:txBody>
          <a:bodyPr anchor="t" rtlCol="false" tIns="0" lIns="0" bIns="0" rIns="0">
            <a:spAutoFit/>
          </a:bodyPr>
          <a:lstStyle/>
          <a:p>
            <a:pPr algn="ctr">
              <a:lnSpc>
                <a:spcPts val="3942"/>
              </a:lnSpc>
            </a:pPr>
            <a:r>
              <a:rPr lang="en-US" sz="2738">
                <a:solidFill>
                  <a:srgbClr val="FFFBFB"/>
                </a:solidFill>
                <a:latin typeface="DM Sans"/>
              </a:rPr>
              <a:t>JAI </a:t>
            </a:r>
          </a:p>
          <a:p>
            <a:pPr algn="ctr">
              <a:lnSpc>
                <a:spcPts val="3943"/>
              </a:lnSpc>
            </a:pPr>
            <a:r>
              <a:rPr lang="en-US" sz="2737">
                <a:solidFill>
                  <a:srgbClr val="FFFBFB"/>
                </a:solidFill>
                <a:latin typeface="DM Sans"/>
              </a:rPr>
              <a:t>KUMAR</a:t>
            </a:r>
          </a:p>
        </p:txBody>
      </p:sp>
      <p:sp>
        <p:nvSpPr>
          <p:cNvPr name="TextBox 28" id="28"/>
          <p:cNvSpPr txBox="true"/>
          <p:nvPr/>
        </p:nvSpPr>
        <p:spPr>
          <a:xfrm rot="0">
            <a:off x="7961383" y="7612067"/>
            <a:ext cx="2302097" cy="352425"/>
          </a:xfrm>
          <a:prstGeom prst="rect">
            <a:avLst/>
          </a:prstGeom>
        </p:spPr>
        <p:txBody>
          <a:bodyPr anchor="t" rtlCol="false" tIns="0" lIns="0" bIns="0" rIns="0">
            <a:spAutoFit/>
          </a:bodyPr>
          <a:lstStyle/>
          <a:p>
            <a:pPr algn="ctr">
              <a:lnSpc>
                <a:spcPts val="2956"/>
              </a:lnSpc>
            </a:pPr>
            <a:r>
              <a:rPr lang="en-US" sz="2053">
                <a:solidFill>
                  <a:srgbClr val="FFFBFB"/>
                </a:solidFill>
                <a:latin typeface="DM Sans"/>
              </a:rPr>
              <a:t>TECH WIZARDS</a:t>
            </a:r>
          </a:p>
        </p:txBody>
      </p:sp>
      <p:sp>
        <p:nvSpPr>
          <p:cNvPr name="TextBox 29" id="29"/>
          <p:cNvSpPr txBox="true"/>
          <p:nvPr/>
        </p:nvSpPr>
        <p:spPr>
          <a:xfrm rot="0">
            <a:off x="12294659" y="6501346"/>
            <a:ext cx="2009227" cy="866775"/>
          </a:xfrm>
          <a:prstGeom prst="rect">
            <a:avLst/>
          </a:prstGeom>
        </p:spPr>
        <p:txBody>
          <a:bodyPr anchor="t" rtlCol="false" tIns="0" lIns="0" bIns="0" rIns="0">
            <a:spAutoFit/>
          </a:bodyPr>
          <a:lstStyle/>
          <a:p>
            <a:pPr algn="ctr">
              <a:lnSpc>
                <a:spcPts val="3943"/>
              </a:lnSpc>
            </a:pPr>
            <a:r>
              <a:rPr lang="en-US" sz="2737">
                <a:solidFill>
                  <a:srgbClr val="FFFBFB"/>
                </a:solidFill>
                <a:latin typeface="DM Sans"/>
              </a:rPr>
              <a:t>KANISHKA SHARMA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DAGEVOCQUtA</dc:identifier>
  <dcterms:modified xsi:type="dcterms:W3CDTF">2011-08-01T06:04:30Z</dcterms:modified>
  <cp:revision>1</cp:revision>
  <dc:title>Tech Wizards.pptx</dc:title>
</cp:coreProperties>
</file>

<file path=docProps/thumbnail.jpeg>
</file>